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Lst>
  <p:notesMasterIdLst>
    <p:notesMasterId r:id="rId30"/>
  </p:notesMasterIdLst>
  <p:sldIdLst>
    <p:sldId id="256" r:id="rId3"/>
    <p:sldId id="257" r:id="rId4"/>
    <p:sldId id="258" r:id="rId5"/>
    <p:sldId id="259" r:id="rId6"/>
    <p:sldId id="277" r:id="rId7"/>
    <p:sldId id="260" r:id="rId8"/>
    <p:sldId id="261" r:id="rId9"/>
    <p:sldId id="262" r:id="rId10"/>
    <p:sldId id="263" r:id="rId11"/>
    <p:sldId id="264" r:id="rId12"/>
    <p:sldId id="278" r:id="rId13"/>
    <p:sldId id="279" r:id="rId14"/>
    <p:sldId id="280" r:id="rId15"/>
    <p:sldId id="265" r:id="rId16"/>
    <p:sldId id="266" r:id="rId17"/>
    <p:sldId id="267" r:id="rId18"/>
    <p:sldId id="283" r:id="rId19"/>
    <p:sldId id="285" r:id="rId20"/>
    <p:sldId id="286" r:id="rId21"/>
    <p:sldId id="268" r:id="rId22"/>
    <p:sldId id="269" r:id="rId23"/>
    <p:sldId id="270" r:id="rId24"/>
    <p:sldId id="271" r:id="rId25"/>
    <p:sldId id="272" r:id="rId26"/>
    <p:sldId id="273" r:id="rId27"/>
    <p:sldId id="274" r:id="rId28"/>
    <p:sldId id="276" r:id="rId2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92452A-CD67-4B30-B767-3094DDEB961B}" v="57" dt="2023-02-19T22:11:48.10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784" autoAdjust="0"/>
  </p:normalViewPr>
  <p:slideViewPr>
    <p:cSldViewPr snapToGrid="0">
      <p:cViewPr varScale="1">
        <p:scale>
          <a:sx n="27" d="100"/>
          <a:sy n="27" d="100"/>
        </p:scale>
        <p:origin x="372" y="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4492452A-CD67-4B30-B767-3094DDEB961B}"/>
    <pc:docChg chg="undo custSel addSld delSld modSld sldOrd modMainMaster">
      <pc:chgData name="Mitchell Wand" userId="de9b44c55c049659" providerId="LiveId" clId="{4492452A-CD67-4B30-B767-3094DDEB961B}" dt="2023-02-19T23:24:06.201" v="4260"/>
      <pc:docMkLst>
        <pc:docMk/>
      </pc:docMkLst>
      <pc:sldChg chg="modSp mod modClrScheme chgLayout">
        <pc:chgData name="Mitchell Wand" userId="de9b44c55c049659" providerId="LiveId" clId="{4492452A-CD67-4B30-B767-3094DDEB961B}" dt="2023-02-19T20:22:55.200" v="8" actId="700"/>
        <pc:sldMkLst>
          <pc:docMk/>
          <pc:sldMk cId="0" sldId="256"/>
        </pc:sldMkLst>
        <pc:spChg chg="mod">
          <ac:chgData name="Mitchell Wand" userId="de9b44c55c049659" providerId="LiveId" clId="{4492452A-CD67-4B30-B767-3094DDEB961B}" dt="2023-02-19T20:22:54.081" v="7" actId="1076"/>
          <ac:spMkLst>
            <pc:docMk/>
            <pc:sldMk cId="0" sldId="256"/>
            <ac:spMk id="2" creationId="{20FE6541-C8AE-B2F9-0454-94CC138A141B}"/>
          </ac:spMkLst>
        </pc:spChg>
        <pc:spChg chg="mod ord">
          <ac:chgData name="Mitchell Wand" userId="de9b44c55c049659" providerId="LiveId" clId="{4492452A-CD67-4B30-B767-3094DDEB961B}" dt="2023-02-19T20:22:55.200" v="8" actId="700"/>
          <ac:spMkLst>
            <pc:docMk/>
            <pc:sldMk cId="0" sldId="256"/>
            <ac:spMk id="33" creationId="{00000000-0000-0000-0000-000000000000}"/>
          </ac:spMkLst>
        </pc:spChg>
        <pc:spChg chg="mod ord">
          <ac:chgData name="Mitchell Wand" userId="de9b44c55c049659" providerId="LiveId" clId="{4492452A-CD67-4B30-B767-3094DDEB961B}" dt="2023-02-19T20:22:55.200" v="8" actId="700"/>
          <ac:spMkLst>
            <pc:docMk/>
            <pc:sldMk cId="0" sldId="256"/>
            <ac:spMk id="34" creationId="{00000000-0000-0000-0000-000000000000}"/>
          </ac:spMkLst>
        </pc:spChg>
      </pc:sldChg>
      <pc:sldChg chg="modSp mod modClrScheme chgLayout">
        <pc:chgData name="Mitchell Wand" userId="de9b44c55c049659" providerId="LiveId" clId="{4492452A-CD67-4B30-B767-3094DDEB961B}" dt="2023-02-19T23:23:51.416" v="4259" actId="20577"/>
        <pc:sldMkLst>
          <pc:docMk/>
          <pc:sldMk cId="0" sldId="257"/>
        </pc:sldMkLst>
        <pc:spChg chg="mod ord">
          <ac:chgData name="Mitchell Wand" userId="de9b44c55c049659" providerId="LiveId" clId="{4492452A-CD67-4B30-B767-3094DDEB961B}" dt="2023-02-19T20:23:04.497" v="9" actId="700"/>
          <ac:spMkLst>
            <pc:docMk/>
            <pc:sldMk cId="0" sldId="257"/>
            <ac:spMk id="36" creationId="{00000000-0000-0000-0000-000000000000}"/>
          </ac:spMkLst>
        </pc:spChg>
        <pc:spChg chg="mod ord">
          <ac:chgData name="Mitchell Wand" userId="de9b44c55c049659" providerId="LiveId" clId="{4492452A-CD67-4B30-B767-3094DDEB961B}" dt="2023-02-19T23:23:51.416" v="4259" actId="20577"/>
          <ac:spMkLst>
            <pc:docMk/>
            <pc:sldMk cId="0" sldId="257"/>
            <ac:spMk id="37" creationId="{00000000-0000-0000-0000-000000000000}"/>
          </ac:spMkLst>
        </pc:spChg>
      </pc:sldChg>
      <pc:sldChg chg="modSp mod modClrScheme chgLayout">
        <pc:chgData name="Mitchell Wand" userId="de9b44c55c049659" providerId="LiveId" clId="{4492452A-CD67-4B30-B767-3094DDEB961B}" dt="2023-02-19T20:23:18.272" v="11" actId="27636"/>
        <pc:sldMkLst>
          <pc:docMk/>
          <pc:sldMk cId="0" sldId="258"/>
        </pc:sldMkLst>
        <pc:spChg chg="mod ord">
          <ac:chgData name="Mitchell Wand" userId="de9b44c55c049659" providerId="LiveId" clId="{4492452A-CD67-4B30-B767-3094DDEB961B}" dt="2023-02-19T20:23:18.252" v="10" actId="700"/>
          <ac:spMkLst>
            <pc:docMk/>
            <pc:sldMk cId="0" sldId="258"/>
            <ac:spMk id="41" creationId="{00000000-0000-0000-0000-000000000000}"/>
          </ac:spMkLst>
        </pc:spChg>
        <pc:spChg chg="mod ord">
          <ac:chgData name="Mitchell Wand" userId="de9b44c55c049659" providerId="LiveId" clId="{4492452A-CD67-4B30-B767-3094DDEB961B}" dt="2023-02-19T20:23:18.272" v="11" actId="27636"/>
          <ac:spMkLst>
            <pc:docMk/>
            <pc:sldMk cId="0" sldId="258"/>
            <ac:spMk id="42" creationId="{00000000-0000-0000-0000-000000000000}"/>
          </ac:spMkLst>
        </pc:spChg>
      </pc:sldChg>
      <pc:sldChg chg="modSp mod modClrScheme chgLayout">
        <pc:chgData name="Mitchell Wand" userId="de9b44c55c049659" providerId="LiveId" clId="{4492452A-CD67-4B30-B767-3094DDEB961B}" dt="2023-02-19T20:24:55.248" v="22" actId="27636"/>
        <pc:sldMkLst>
          <pc:docMk/>
          <pc:sldMk cId="0" sldId="259"/>
        </pc:sldMkLst>
        <pc:spChg chg="mod ord">
          <ac:chgData name="Mitchell Wand" userId="de9b44c55c049659" providerId="LiveId" clId="{4492452A-CD67-4B30-B767-3094DDEB961B}" dt="2023-02-19T20:23:34.353" v="12" actId="700"/>
          <ac:spMkLst>
            <pc:docMk/>
            <pc:sldMk cId="0" sldId="259"/>
            <ac:spMk id="47" creationId="{00000000-0000-0000-0000-000000000000}"/>
          </ac:spMkLst>
        </pc:spChg>
        <pc:spChg chg="mod ord">
          <ac:chgData name="Mitchell Wand" userId="de9b44c55c049659" providerId="LiveId" clId="{4492452A-CD67-4B30-B767-3094DDEB961B}" dt="2023-02-19T20:24:55.248" v="22" actId="27636"/>
          <ac:spMkLst>
            <pc:docMk/>
            <pc:sldMk cId="0" sldId="259"/>
            <ac:spMk id="48" creationId="{00000000-0000-0000-0000-000000000000}"/>
          </ac:spMkLst>
        </pc:spChg>
      </pc:sldChg>
      <pc:sldChg chg="modSp mod modClrScheme chgLayout">
        <pc:chgData name="Mitchell Wand" userId="de9b44c55c049659" providerId="LiveId" clId="{4492452A-CD67-4B30-B767-3094DDEB961B}" dt="2023-02-19T20:44:59.911" v="352" actId="14100"/>
        <pc:sldMkLst>
          <pc:docMk/>
          <pc:sldMk cId="0" sldId="260"/>
        </pc:sldMkLst>
        <pc:spChg chg="mod ord">
          <ac:chgData name="Mitchell Wand" userId="de9b44c55c049659" providerId="LiveId" clId="{4492452A-CD67-4B30-B767-3094DDEB961B}" dt="2023-02-19T20:44:48.136" v="351" actId="700"/>
          <ac:spMkLst>
            <pc:docMk/>
            <pc:sldMk cId="0" sldId="260"/>
            <ac:spMk id="87" creationId="{00000000-0000-0000-0000-000000000000}"/>
          </ac:spMkLst>
        </pc:spChg>
        <pc:spChg chg="mod ord">
          <ac:chgData name="Mitchell Wand" userId="de9b44c55c049659" providerId="LiveId" clId="{4492452A-CD67-4B30-B767-3094DDEB961B}" dt="2023-02-19T20:44:59.911" v="352" actId="14100"/>
          <ac:spMkLst>
            <pc:docMk/>
            <pc:sldMk cId="0" sldId="260"/>
            <ac:spMk id="88" creationId="{00000000-0000-0000-0000-000000000000}"/>
          </ac:spMkLst>
        </pc:spChg>
        <pc:picChg chg="mod">
          <ac:chgData name="Mitchell Wand" userId="de9b44c55c049659" providerId="LiveId" clId="{4492452A-CD67-4B30-B767-3094DDEB961B}" dt="2023-02-19T20:24:34.612" v="19" actId="1076"/>
          <ac:picMkLst>
            <pc:docMk/>
            <pc:sldMk cId="0" sldId="260"/>
            <ac:picMk id="89" creationId="{00000000-0000-0000-0000-000000000000}"/>
          </ac:picMkLst>
        </pc:picChg>
      </pc:sldChg>
      <pc:sldChg chg="modSp mod modClrScheme chgLayout">
        <pc:chgData name="Mitchell Wand" userId="de9b44c55c049659" providerId="LiveId" clId="{4492452A-CD67-4B30-B767-3094DDEB961B}" dt="2023-02-19T23:21:20.832" v="4218" actId="27636"/>
        <pc:sldMkLst>
          <pc:docMk/>
          <pc:sldMk cId="0" sldId="261"/>
        </pc:sldMkLst>
        <pc:spChg chg="mod ord">
          <ac:chgData name="Mitchell Wand" userId="de9b44c55c049659" providerId="LiveId" clId="{4492452A-CD67-4B30-B767-3094DDEB961B}" dt="2023-02-19T23:21:20.824" v="4217" actId="700"/>
          <ac:spMkLst>
            <pc:docMk/>
            <pc:sldMk cId="0" sldId="261"/>
            <ac:spMk id="93" creationId="{00000000-0000-0000-0000-000000000000}"/>
          </ac:spMkLst>
        </pc:spChg>
        <pc:spChg chg="mod ord">
          <ac:chgData name="Mitchell Wand" userId="de9b44c55c049659" providerId="LiveId" clId="{4492452A-CD67-4B30-B767-3094DDEB961B}" dt="2023-02-19T23:21:20.832" v="4218" actId="27636"/>
          <ac:spMkLst>
            <pc:docMk/>
            <pc:sldMk cId="0" sldId="261"/>
            <ac:spMk id="94" creationId="{00000000-0000-0000-0000-000000000000}"/>
          </ac:spMkLst>
        </pc:spChg>
      </pc:sldChg>
      <pc:sldChg chg="modSp mod modClrScheme chgLayout">
        <pc:chgData name="Mitchell Wand" userId="de9b44c55c049659" providerId="LiveId" clId="{4492452A-CD67-4B30-B767-3094DDEB961B}" dt="2023-02-19T23:21:33.087" v="4220" actId="27636"/>
        <pc:sldMkLst>
          <pc:docMk/>
          <pc:sldMk cId="0" sldId="262"/>
        </pc:sldMkLst>
        <pc:spChg chg="mod ord">
          <ac:chgData name="Mitchell Wand" userId="de9b44c55c049659" providerId="LiveId" clId="{4492452A-CD67-4B30-B767-3094DDEB961B}" dt="2023-02-19T23:21:33.080" v="4219" actId="700"/>
          <ac:spMkLst>
            <pc:docMk/>
            <pc:sldMk cId="0" sldId="262"/>
            <ac:spMk id="100" creationId="{00000000-0000-0000-0000-000000000000}"/>
          </ac:spMkLst>
        </pc:spChg>
        <pc:spChg chg="mod ord">
          <ac:chgData name="Mitchell Wand" userId="de9b44c55c049659" providerId="LiveId" clId="{4492452A-CD67-4B30-B767-3094DDEB961B}" dt="2023-02-19T23:21:33.087" v="4220" actId="27636"/>
          <ac:spMkLst>
            <pc:docMk/>
            <pc:sldMk cId="0" sldId="262"/>
            <ac:spMk id="101" creationId="{00000000-0000-0000-0000-000000000000}"/>
          </ac:spMkLst>
        </pc:spChg>
      </pc:sldChg>
      <pc:sldChg chg="modSp mod modClrScheme chgLayout">
        <pc:chgData name="Mitchell Wand" userId="de9b44c55c049659" providerId="LiveId" clId="{4492452A-CD67-4B30-B767-3094DDEB961B}" dt="2023-02-19T23:22:10.873" v="4225" actId="20577"/>
        <pc:sldMkLst>
          <pc:docMk/>
          <pc:sldMk cId="0" sldId="263"/>
        </pc:sldMkLst>
        <pc:spChg chg="mod ord">
          <ac:chgData name="Mitchell Wand" userId="de9b44c55c049659" providerId="LiveId" clId="{4492452A-CD67-4B30-B767-3094DDEB961B}" dt="2023-02-19T23:22:10.873" v="4225" actId="20577"/>
          <ac:spMkLst>
            <pc:docMk/>
            <pc:sldMk cId="0" sldId="263"/>
            <ac:spMk id="105" creationId="{00000000-0000-0000-0000-000000000000}"/>
          </ac:spMkLst>
        </pc:spChg>
        <pc:spChg chg="mod ord">
          <ac:chgData name="Mitchell Wand" userId="de9b44c55c049659" providerId="LiveId" clId="{4492452A-CD67-4B30-B767-3094DDEB961B}" dt="2023-02-19T20:46:22.611" v="364" actId="700"/>
          <ac:spMkLst>
            <pc:docMk/>
            <pc:sldMk cId="0" sldId="263"/>
            <ac:spMk id="106" creationId="{00000000-0000-0000-0000-000000000000}"/>
          </ac:spMkLst>
        </pc:spChg>
      </pc:sldChg>
      <pc:sldChg chg="modSp mod modClrScheme chgLayout">
        <pc:chgData name="Mitchell Wand" userId="de9b44c55c049659" providerId="LiveId" clId="{4492452A-CD67-4B30-B767-3094DDEB961B}" dt="2023-02-19T20:47:06.661" v="373" actId="14100"/>
        <pc:sldMkLst>
          <pc:docMk/>
          <pc:sldMk cId="0" sldId="264"/>
        </pc:sldMkLst>
        <pc:spChg chg="mod ord">
          <ac:chgData name="Mitchell Wand" userId="de9b44c55c049659" providerId="LiveId" clId="{4492452A-CD67-4B30-B767-3094DDEB961B}" dt="2023-02-19T20:46:59.534" v="372" actId="700"/>
          <ac:spMkLst>
            <pc:docMk/>
            <pc:sldMk cId="0" sldId="264"/>
            <ac:spMk id="111" creationId="{00000000-0000-0000-0000-000000000000}"/>
          </ac:spMkLst>
        </pc:spChg>
        <pc:spChg chg="mod ord">
          <ac:chgData name="Mitchell Wand" userId="de9b44c55c049659" providerId="LiveId" clId="{4492452A-CD67-4B30-B767-3094DDEB961B}" dt="2023-02-19T20:47:06.661" v="373" actId="14100"/>
          <ac:spMkLst>
            <pc:docMk/>
            <pc:sldMk cId="0" sldId="264"/>
            <ac:spMk id="112" creationId="{00000000-0000-0000-0000-000000000000}"/>
          </ac:spMkLst>
        </pc:spChg>
      </pc:sldChg>
      <pc:sldChg chg="delSp modSp mod modClrScheme chgLayout">
        <pc:chgData name="Mitchell Wand" userId="de9b44c55c049659" providerId="LiveId" clId="{4492452A-CD67-4B30-B767-3094DDEB961B}" dt="2023-02-19T21:44:45.851" v="3059" actId="700"/>
        <pc:sldMkLst>
          <pc:docMk/>
          <pc:sldMk cId="0" sldId="265"/>
        </pc:sldMkLst>
        <pc:spChg chg="mod ord">
          <ac:chgData name="Mitchell Wand" userId="de9b44c55c049659" providerId="LiveId" clId="{4492452A-CD67-4B30-B767-3094DDEB961B}" dt="2023-02-19T21:44:45.851" v="3059" actId="700"/>
          <ac:spMkLst>
            <pc:docMk/>
            <pc:sldMk cId="0" sldId="265"/>
            <ac:spMk id="117" creationId="{00000000-0000-0000-0000-000000000000}"/>
          </ac:spMkLst>
        </pc:spChg>
        <pc:spChg chg="mod ord">
          <ac:chgData name="Mitchell Wand" userId="de9b44c55c049659" providerId="LiveId" clId="{4492452A-CD67-4B30-B767-3094DDEB961B}" dt="2023-02-19T21:44:45.851" v="3059" actId="700"/>
          <ac:spMkLst>
            <pc:docMk/>
            <pc:sldMk cId="0" sldId="265"/>
            <ac:spMk id="118" creationId="{00000000-0000-0000-0000-000000000000}"/>
          </ac:spMkLst>
        </pc:spChg>
        <pc:picChg chg="del">
          <ac:chgData name="Mitchell Wand" userId="de9b44c55c049659" providerId="LiveId" clId="{4492452A-CD67-4B30-B767-3094DDEB961B}" dt="2023-02-19T21:44:39.870" v="3058" actId="478"/>
          <ac:picMkLst>
            <pc:docMk/>
            <pc:sldMk cId="0" sldId="265"/>
            <ac:picMk id="119" creationId="{00000000-0000-0000-0000-000000000000}"/>
          </ac:picMkLst>
        </pc:picChg>
      </pc:sldChg>
      <pc:sldChg chg="delSp modSp mod modClrScheme chgLayout">
        <pc:chgData name="Mitchell Wand" userId="de9b44c55c049659" providerId="LiveId" clId="{4492452A-CD67-4B30-B767-3094DDEB961B}" dt="2023-02-19T21:47:34.857" v="3069" actId="478"/>
        <pc:sldMkLst>
          <pc:docMk/>
          <pc:sldMk cId="0" sldId="266"/>
        </pc:sldMkLst>
        <pc:spChg chg="mod ord">
          <ac:chgData name="Mitchell Wand" userId="de9b44c55c049659" providerId="LiveId" clId="{4492452A-CD67-4B30-B767-3094DDEB961B}" dt="2023-02-19T21:47:10.702" v="3064" actId="700"/>
          <ac:spMkLst>
            <pc:docMk/>
            <pc:sldMk cId="0" sldId="266"/>
            <ac:spMk id="123" creationId="{00000000-0000-0000-0000-000000000000}"/>
          </ac:spMkLst>
        </pc:spChg>
        <pc:spChg chg="mod ord">
          <ac:chgData name="Mitchell Wand" userId="de9b44c55c049659" providerId="LiveId" clId="{4492452A-CD67-4B30-B767-3094DDEB961B}" dt="2023-02-19T21:47:18.782" v="3066" actId="15"/>
          <ac:spMkLst>
            <pc:docMk/>
            <pc:sldMk cId="0" sldId="266"/>
            <ac:spMk id="124" creationId="{00000000-0000-0000-0000-000000000000}"/>
          </ac:spMkLst>
        </pc:spChg>
        <pc:spChg chg="del mod">
          <ac:chgData name="Mitchell Wand" userId="de9b44c55c049659" providerId="LiveId" clId="{4492452A-CD67-4B30-B767-3094DDEB961B}" dt="2023-02-19T21:47:32.641" v="3068" actId="478"/>
          <ac:spMkLst>
            <pc:docMk/>
            <pc:sldMk cId="0" sldId="266"/>
            <ac:spMk id="177" creationId="{00000000-0000-0000-0000-000000000000}"/>
          </ac:spMkLst>
        </pc:spChg>
        <pc:spChg chg="del">
          <ac:chgData name="Mitchell Wand" userId="de9b44c55c049659" providerId="LiveId" clId="{4492452A-CD67-4B30-B767-3094DDEB961B}" dt="2023-02-19T21:47:34.857" v="3069" actId="478"/>
          <ac:spMkLst>
            <pc:docMk/>
            <pc:sldMk cId="0" sldId="266"/>
            <ac:spMk id="178" creationId="{00000000-0000-0000-0000-000000000000}"/>
          </ac:spMkLst>
        </pc:spChg>
        <pc:grpChg chg="del">
          <ac:chgData name="Mitchell Wand" userId="de9b44c55c049659" providerId="LiveId" clId="{4492452A-CD67-4B30-B767-3094DDEB961B}" dt="2023-02-19T21:45:11.121" v="3060" actId="478"/>
          <ac:grpSpMkLst>
            <pc:docMk/>
            <pc:sldMk cId="0" sldId="266"/>
            <ac:grpSpMk id="150" creationId="{00000000-0000-0000-0000-000000000000}"/>
          </ac:grpSpMkLst>
        </pc:grpChg>
        <pc:grpChg chg="del mod">
          <ac:chgData name="Mitchell Wand" userId="de9b44c55c049659" providerId="LiveId" clId="{4492452A-CD67-4B30-B767-3094DDEB961B}" dt="2023-02-19T21:45:13.320" v="3062" actId="478"/>
          <ac:grpSpMkLst>
            <pc:docMk/>
            <pc:sldMk cId="0" sldId="266"/>
            <ac:grpSpMk id="176" creationId="{00000000-0000-0000-0000-000000000000}"/>
          </ac:grpSpMkLst>
        </pc:grpChg>
      </pc:sldChg>
      <pc:sldChg chg="delSp modSp mod modClrScheme chgLayout">
        <pc:chgData name="Mitchell Wand" userId="de9b44c55c049659" providerId="LiveId" clId="{4492452A-CD67-4B30-B767-3094DDEB961B}" dt="2023-02-19T22:00:52.257" v="3081" actId="478"/>
        <pc:sldMkLst>
          <pc:docMk/>
          <pc:sldMk cId="0" sldId="267"/>
        </pc:sldMkLst>
        <pc:spChg chg="mod ord">
          <ac:chgData name="Mitchell Wand" userId="de9b44c55c049659" providerId="LiveId" clId="{4492452A-CD67-4B30-B767-3094DDEB961B}" dt="2023-02-19T21:57:55.038" v="3074" actId="700"/>
          <ac:spMkLst>
            <pc:docMk/>
            <pc:sldMk cId="0" sldId="267"/>
            <ac:spMk id="182" creationId="{00000000-0000-0000-0000-000000000000}"/>
          </ac:spMkLst>
        </pc:spChg>
        <pc:spChg chg="mod ord">
          <ac:chgData name="Mitchell Wand" userId="de9b44c55c049659" providerId="LiveId" clId="{4492452A-CD67-4B30-B767-3094DDEB961B}" dt="2023-02-19T21:57:55.038" v="3074" actId="700"/>
          <ac:spMkLst>
            <pc:docMk/>
            <pc:sldMk cId="0" sldId="267"/>
            <ac:spMk id="183" creationId="{00000000-0000-0000-0000-000000000000}"/>
          </ac:spMkLst>
        </pc:spChg>
        <pc:spChg chg="del">
          <ac:chgData name="Mitchell Wand" userId="de9b44c55c049659" providerId="LiveId" clId="{4492452A-CD67-4B30-B767-3094DDEB961B}" dt="2023-02-19T22:00:50.669" v="3080" actId="478"/>
          <ac:spMkLst>
            <pc:docMk/>
            <pc:sldMk cId="0" sldId="267"/>
            <ac:spMk id="236" creationId="{00000000-0000-0000-0000-000000000000}"/>
          </ac:spMkLst>
        </pc:spChg>
        <pc:spChg chg="del">
          <ac:chgData name="Mitchell Wand" userId="de9b44c55c049659" providerId="LiveId" clId="{4492452A-CD67-4B30-B767-3094DDEB961B}" dt="2023-02-19T22:00:52.257" v="3081" actId="478"/>
          <ac:spMkLst>
            <pc:docMk/>
            <pc:sldMk cId="0" sldId="267"/>
            <ac:spMk id="237" creationId="{00000000-0000-0000-0000-000000000000}"/>
          </ac:spMkLst>
        </pc:spChg>
        <pc:grpChg chg="del">
          <ac:chgData name="Mitchell Wand" userId="de9b44c55c049659" providerId="LiveId" clId="{4492452A-CD67-4B30-B767-3094DDEB961B}" dt="2023-02-19T21:59:48.166" v="3076" actId="478"/>
          <ac:grpSpMkLst>
            <pc:docMk/>
            <pc:sldMk cId="0" sldId="267"/>
            <ac:grpSpMk id="209" creationId="{00000000-0000-0000-0000-000000000000}"/>
          </ac:grpSpMkLst>
        </pc:grpChg>
        <pc:grpChg chg="del">
          <ac:chgData name="Mitchell Wand" userId="de9b44c55c049659" providerId="LiveId" clId="{4492452A-CD67-4B30-B767-3094DDEB961B}" dt="2023-02-19T21:59:46.095" v="3075" actId="478"/>
          <ac:grpSpMkLst>
            <pc:docMk/>
            <pc:sldMk cId="0" sldId="267"/>
            <ac:grpSpMk id="235" creationId="{00000000-0000-0000-0000-000000000000}"/>
          </ac:grpSpMkLst>
        </pc:grpChg>
      </pc:sldChg>
      <pc:sldChg chg="modSp mod modClrScheme chgLayout">
        <pc:chgData name="Mitchell Wand" userId="de9b44c55c049659" providerId="LiveId" clId="{4492452A-CD67-4B30-B767-3094DDEB961B}" dt="2023-02-19T22:26:20.473" v="4023" actId="20577"/>
        <pc:sldMkLst>
          <pc:docMk/>
          <pc:sldMk cId="0" sldId="268"/>
        </pc:sldMkLst>
        <pc:spChg chg="mod ord">
          <ac:chgData name="Mitchell Wand" userId="de9b44c55c049659" providerId="LiveId" clId="{4492452A-CD67-4B30-B767-3094DDEB961B}" dt="2023-02-19T22:26:20.473" v="4023" actId="20577"/>
          <ac:spMkLst>
            <pc:docMk/>
            <pc:sldMk cId="0" sldId="268"/>
            <ac:spMk id="241" creationId="{00000000-0000-0000-0000-000000000000}"/>
          </ac:spMkLst>
        </pc:spChg>
        <pc:spChg chg="mod ord">
          <ac:chgData name="Mitchell Wand" userId="de9b44c55c049659" providerId="LiveId" clId="{4492452A-CD67-4B30-B767-3094DDEB961B}" dt="2023-02-19T22:25:45.153" v="3954" actId="14100"/>
          <ac:spMkLst>
            <pc:docMk/>
            <pc:sldMk cId="0" sldId="268"/>
            <ac:spMk id="242" creationId="{00000000-0000-0000-0000-000000000000}"/>
          </ac:spMkLst>
        </pc:spChg>
      </pc:sldChg>
      <pc:sldChg chg="modSp mod modClrScheme chgLayout">
        <pc:chgData name="Mitchell Wand" userId="de9b44c55c049659" providerId="LiveId" clId="{4492452A-CD67-4B30-B767-3094DDEB961B}" dt="2023-02-19T23:17:30.680" v="4056" actId="20577"/>
        <pc:sldMkLst>
          <pc:docMk/>
          <pc:sldMk cId="0" sldId="269"/>
        </pc:sldMkLst>
        <pc:spChg chg="mod ord">
          <ac:chgData name="Mitchell Wand" userId="de9b44c55c049659" providerId="LiveId" clId="{4492452A-CD67-4B30-B767-3094DDEB961B}" dt="2023-02-19T23:17:30.680" v="4056" actId="20577"/>
          <ac:spMkLst>
            <pc:docMk/>
            <pc:sldMk cId="0" sldId="269"/>
            <ac:spMk id="300" creationId="{00000000-0000-0000-0000-000000000000}"/>
          </ac:spMkLst>
        </pc:spChg>
        <pc:spChg chg="mod ord">
          <ac:chgData name="Mitchell Wand" userId="de9b44c55c049659" providerId="LiveId" clId="{4492452A-CD67-4B30-B767-3094DDEB961B}" dt="2023-02-19T22:27:01.562" v="4028" actId="20577"/>
          <ac:spMkLst>
            <pc:docMk/>
            <pc:sldMk cId="0" sldId="269"/>
            <ac:spMk id="301" creationId="{00000000-0000-0000-0000-000000000000}"/>
          </ac:spMkLst>
        </pc:spChg>
      </pc:sldChg>
      <pc:sldChg chg="modSp mod modClrScheme chgLayout">
        <pc:chgData name="Mitchell Wand" userId="de9b44c55c049659" providerId="LiveId" clId="{4492452A-CD67-4B30-B767-3094DDEB961B}" dt="2023-02-19T22:27:22.521" v="4030" actId="27636"/>
        <pc:sldMkLst>
          <pc:docMk/>
          <pc:sldMk cId="0" sldId="270"/>
        </pc:sldMkLst>
        <pc:spChg chg="mod ord">
          <ac:chgData name="Mitchell Wand" userId="de9b44c55c049659" providerId="LiveId" clId="{4492452A-CD67-4B30-B767-3094DDEB961B}" dt="2023-02-19T22:27:22.508" v="4029" actId="700"/>
          <ac:spMkLst>
            <pc:docMk/>
            <pc:sldMk cId="0" sldId="270"/>
            <ac:spMk id="331" creationId="{00000000-0000-0000-0000-000000000000}"/>
          </ac:spMkLst>
        </pc:spChg>
        <pc:spChg chg="mod ord">
          <ac:chgData name="Mitchell Wand" userId="de9b44c55c049659" providerId="LiveId" clId="{4492452A-CD67-4B30-B767-3094DDEB961B}" dt="2023-02-19T22:27:22.521" v="4030" actId="27636"/>
          <ac:spMkLst>
            <pc:docMk/>
            <pc:sldMk cId="0" sldId="270"/>
            <ac:spMk id="332" creationId="{00000000-0000-0000-0000-000000000000}"/>
          </ac:spMkLst>
        </pc:spChg>
      </pc:sldChg>
      <pc:sldChg chg="modSp mod modClrScheme chgLayout">
        <pc:chgData name="Mitchell Wand" userId="de9b44c55c049659" providerId="LiveId" clId="{4492452A-CD67-4B30-B767-3094DDEB961B}" dt="2023-02-19T23:18:50.774" v="4107" actId="20577"/>
        <pc:sldMkLst>
          <pc:docMk/>
          <pc:sldMk cId="0" sldId="271"/>
        </pc:sldMkLst>
        <pc:spChg chg="mod ord">
          <ac:chgData name="Mitchell Wand" userId="de9b44c55c049659" providerId="LiveId" clId="{4492452A-CD67-4B30-B767-3094DDEB961B}" dt="2023-02-19T23:18:29.730" v="4101" actId="20577"/>
          <ac:spMkLst>
            <pc:docMk/>
            <pc:sldMk cId="0" sldId="271"/>
            <ac:spMk id="355" creationId="{00000000-0000-0000-0000-000000000000}"/>
          </ac:spMkLst>
        </pc:spChg>
        <pc:spChg chg="mod ord">
          <ac:chgData name="Mitchell Wand" userId="de9b44c55c049659" providerId="LiveId" clId="{4492452A-CD67-4B30-B767-3094DDEB961B}" dt="2023-02-19T23:18:50.774" v="4107" actId="20577"/>
          <ac:spMkLst>
            <pc:docMk/>
            <pc:sldMk cId="0" sldId="271"/>
            <ac:spMk id="356" creationId="{00000000-0000-0000-0000-000000000000}"/>
          </ac:spMkLst>
        </pc:spChg>
      </pc:sldChg>
      <pc:sldChg chg="modSp mod modClrScheme chgLayout">
        <pc:chgData name="Mitchell Wand" userId="de9b44c55c049659" providerId="LiveId" clId="{4492452A-CD67-4B30-B767-3094DDEB961B}" dt="2023-02-19T23:16:28.770" v="4034" actId="27636"/>
        <pc:sldMkLst>
          <pc:docMk/>
          <pc:sldMk cId="0" sldId="272"/>
        </pc:sldMkLst>
        <pc:spChg chg="mod ord">
          <ac:chgData name="Mitchell Wand" userId="de9b44c55c049659" providerId="LiveId" clId="{4492452A-CD67-4B30-B767-3094DDEB961B}" dt="2023-02-19T23:16:22.244" v="4032" actId="700"/>
          <ac:spMkLst>
            <pc:docMk/>
            <pc:sldMk cId="0" sldId="272"/>
            <ac:spMk id="414" creationId="{00000000-0000-0000-0000-000000000000}"/>
          </ac:spMkLst>
        </pc:spChg>
        <pc:spChg chg="mod ord">
          <ac:chgData name="Mitchell Wand" userId="de9b44c55c049659" providerId="LiveId" clId="{4492452A-CD67-4B30-B767-3094DDEB961B}" dt="2023-02-19T23:16:28.770" v="4034" actId="27636"/>
          <ac:spMkLst>
            <pc:docMk/>
            <pc:sldMk cId="0" sldId="272"/>
            <ac:spMk id="415" creationId="{00000000-0000-0000-0000-000000000000}"/>
          </ac:spMkLst>
        </pc:spChg>
      </pc:sldChg>
      <pc:sldChg chg="modSp mod modClrScheme chgLayout">
        <pc:chgData name="Mitchell Wand" userId="de9b44c55c049659" providerId="LiveId" clId="{4492452A-CD67-4B30-B767-3094DDEB961B}" dt="2023-02-19T23:19:15.706" v="4109" actId="27636"/>
        <pc:sldMkLst>
          <pc:docMk/>
          <pc:sldMk cId="0" sldId="273"/>
        </pc:sldMkLst>
        <pc:spChg chg="mod ord">
          <ac:chgData name="Mitchell Wand" userId="de9b44c55c049659" providerId="LiveId" clId="{4492452A-CD67-4B30-B767-3094DDEB961B}" dt="2023-02-19T23:19:15.699" v="4108" actId="700"/>
          <ac:spMkLst>
            <pc:docMk/>
            <pc:sldMk cId="0" sldId="273"/>
            <ac:spMk id="499" creationId="{00000000-0000-0000-0000-000000000000}"/>
          </ac:spMkLst>
        </pc:spChg>
        <pc:spChg chg="mod ord">
          <ac:chgData name="Mitchell Wand" userId="de9b44c55c049659" providerId="LiveId" clId="{4492452A-CD67-4B30-B767-3094DDEB961B}" dt="2023-02-19T23:19:15.706" v="4109" actId="27636"/>
          <ac:spMkLst>
            <pc:docMk/>
            <pc:sldMk cId="0" sldId="273"/>
            <ac:spMk id="500" creationId="{00000000-0000-0000-0000-000000000000}"/>
          </ac:spMkLst>
        </pc:spChg>
      </pc:sldChg>
      <pc:sldChg chg="modSp mod modClrScheme chgLayout">
        <pc:chgData name="Mitchell Wand" userId="de9b44c55c049659" providerId="LiveId" clId="{4492452A-CD67-4B30-B767-3094DDEB961B}" dt="2023-02-19T23:19:26.551" v="4111" actId="27636"/>
        <pc:sldMkLst>
          <pc:docMk/>
          <pc:sldMk cId="0" sldId="274"/>
        </pc:sldMkLst>
        <pc:spChg chg="mod ord">
          <ac:chgData name="Mitchell Wand" userId="de9b44c55c049659" providerId="LiveId" clId="{4492452A-CD67-4B30-B767-3094DDEB961B}" dt="2023-02-19T23:19:26.534" v="4110" actId="700"/>
          <ac:spMkLst>
            <pc:docMk/>
            <pc:sldMk cId="0" sldId="274"/>
            <ac:spMk id="504" creationId="{00000000-0000-0000-0000-000000000000}"/>
          </ac:spMkLst>
        </pc:spChg>
        <pc:spChg chg="mod ord">
          <ac:chgData name="Mitchell Wand" userId="de9b44c55c049659" providerId="LiveId" clId="{4492452A-CD67-4B30-B767-3094DDEB961B}" dt="2023-02-19T23:19:26.551" v="4111" actId="27636"/>
          <ac:spMkLst>
            <pc:docMk/>
            <pc:sldMk cId="0" sldId="274"/>
            <ac:spMk id="505" creationId="{00000000-0000-0000-0000-000000000000}"/>
          </ac:spMkLst>
        </pc:spChg>
      </pc:sldChg>
      <pc:sldChg chg="modSp mod modClrScheme chgLayout">
        <pc:chgData name="Mitchell Wand" userId="de9b44c55c049659" providerId="LiveId" clId="{4492452A-CD67-4B30-B767-3094DDEB961B}" dt="2023-02-19T23:24:06.201" v="4260"/>
        <pc:sldMkLst>
          <pc:docMk/>
          <pc:sldMk cId="0" sldId="276"/>
        </pc:sldMkLst>
        <pc:spChg chg="mod ord">
          <ac:chgData name="Mitchell Wand" userId="de9b44c55c049659" providerId="LiveId" clId="{4492452A-CD67-4B30-B767-3094DDEB961B}" dt="2023-02-19T23:19:36.245" v="4112" actId="700"/>
          <ac:spMkLst>
            <pc:docMk/>
            <pc:sldMk cId="0" sldId="276"/>
            <ac:spMk id="533" creationId="{00000000-0000-0000-0000-000000000000}"/>
          </ac:spMkLst>
        </pc:spChg>
        <pc:spChg chg="mod ord">
          <ac:chgData name="Mitchell Wand" userId="de9b44c55c049659" providerId="LiveId" clId="{4492452A-CD67-4B30-B767-3094DDEB961B}" dt="2023-02-19T23:24:06.201" v="4260"/>
          <ac:spMkLst>
            <pc:docMk/>
            <pc:sldMk cId="0" sldId="276"/>
            <ac:spMk id="534" creationId="{00000000-0000-0000-0000-000000000000}"/>
          </ac:spMkLst>
        </pc:spChg>
      </pc:sldChg>
      <pc:sldChg chg="addSp delSp modSp add mod modClrScheme chgLayout modNotesTx">
        <pc:chgData name="Mitchell Wand" userId="de9b44c55c049659" providerId="LiveId" clId="{4492452A-CD67-4B30-B767-3094DDEB961B}" dt="2023-02-19T20:44:06.799" v="293" actId="20577"/>
        <pc:sldMkLst>
          <pc:docMk/>
          <pc:sldMk cId="180338649" sldId="277"/>
        </pc:sldMkLst>
        <pc:spChg chg="add del mod">
          <ac:chgData name="Mitchell Wand" userId="de9b44c55c049659" providerId="LiveId" clId="{4492452A-CD67-4B30-B767-3094DDEB961B}" dt="2023-02-19T20:29:58.727" v="90" actId="700"/>
          <ac:spMkLst>
            <pc:docMk/>
            <pc:sldMk cId="180338649" sldId="277"/>
            <ac:spMk id="3" creationId="{DE9CEB10-7934-3BC1-4154-A86739754E49}"/>
          </ac:spMkLst>
        </pc:spChg>
        <pc:spChg chg="add mod">
          <ac:chgData name="Mitchell Wand" userId="de9b44c55c049659" providerId="LiveId" clId="{4492452A-CD67-4B30-B767-3094DDEB961B}" dt="2023-02-19T20:33:51.479" v="120" actId="164"/>
          <ac:spMkLst>
            <pc:docMk/>
            <pc:sldMk cId="180338649" sldId="277"/>
            <ac:spMk id="7" creationId="{0AA395D3-E80A-AA27-FEF8-91285BFA1CD9}"/>
          </ac:spMkLst>
        </pc:spChg>
        <pc:spChg chg="mod">
          <ac:chgData name="Mitchell Wand" userId="de9b44c55c049659" providerId="LiveId" clId="{4492452A-CD67-4B30-B767-3094DDEB961B}" dt="2023-02-19T20:34:28.721" v="131" actId="20577"/>
          <ac:spMkLst>
            <pc:docMk/>
            <pc:sldMk cId="180338649" sldId="277"/>
            <ac:spMk id="11" creationId="{9491E319-25B5-E5A6-94E8-494518E37872}"/>
          </ac:spMkLst>
        </pc:spChg>
        <pc:spChg chg="mod">
          <ac:chgData name="Mitchell Wand" userId="de9b44c55c049659" providerId="LiveId" clId="{4492452A-CD67-4B30-B767-3094DDEB961B}" dt="2023-02-19T20:34:32.845" v="133" actId="20577"/>
          <ac:spMkLst>
            <pc:docMk/>
            <pc:sldMk cId="180338649" sldId="277"/>
            <ac:spMk id="13" creationId="{999079BB-6836-7DE9-2023-862101990A66}"/>
          </ac:spMkLst>
        </pc:spChg>
        <pc:spChg chg="mod">
          <ac:chgData name="Mitchell Wand" userId="de9b44c55c049659" providerId="LiveId" clId="{4492452A-CD67-4B30-B767-3094DDEB961B}" dt="2023-02-19T20:34:20.449" v="127" actId="20577"/>
          <ac:spMkLst>
            <pc:docMk/>
            <pc:sldMk cId="180338649" sldId="277"/>
            <ac:spMk id="16" creationId="{1BA1F276-1FCE-2511-E14C-DD57FA7B8919}"/>
          </ac:spMkLst>
        </pc:spChg>
        <pc:spChg chg="mod">
          <ac:chgData name="Mitchell Wand" userId="de9b44c55c049659" providerId="LiveId" clId="{4492452A-CD67-4B30-B767-3094DDEB961B}" dt="2023-02-19T20:34:23.686" v="129" actId="20577"/>
          <ac:spMkLst>
            <pc:docMk/>
            <pc:sldMk cId="180338649" sldId="277"/>
            <ac:spMk id="18" creationId="{AF0B18F0-906F-198A-F95D-979FA4AD3E33}"/>
          </ac:spMkLst>
        </pc:spChg>
        <pc:spChg chg="add del mod">
          <ac:chgData name="Mitchell Wand" userId="de9b44c55c049659" providerId="LiveId" clId="{4492452A-CD67-4B30-B767-3094DDEB961B}" dt="2023-02-19T20:36:06.011" v="147" actId="478"/>
          <ac:spMkLst>
            <pc:docMk/>
            <pc:sldMk cId="180338649" sldId="277"/>
            <ac:spMk id="19" creationId="{FA898502-2085-E753-E1CA-55FD05896FDC}"/>
          </ac:spMkLst>
        </pc:spChg>
        <pc:spChg chg="add del mod">
          <ac:chgData name="Mitchell Wand" userId="de9b44c55c049659" providerId="LiveId" clId="{4492452A-CD67-4B30-B767-3094DDEB961B}" dt="2023-02-19T20:38:20.749" v="174" actId="478"/>
          <ac:spMkLst>
            <pc:docMk/>
            <pc:sldMk cId="180338649" sldId="277"/>
            <ac:spMk id="22" creationId="{E7804F85-1C32-8ADC-4651-0EECA93D00C8}"/>
          </ac:spMkLst>
        </pc:spChg>
        <pc:spChg chg="add del mod">
          <ac:chgData name="Mitchell Wand" userId="de9b44c55c049659" providerId="LiveId" clId="{4492452A-CD67-4B30-B767-3094DDEB961B}" dt="2023-02-19T20:40:50.967" v="188" actId="478"/>
          <ac:spMkLst>
            <pc:docMk/>
            <pc:sldMk cId="180338649" sldId="277"/>
            <ac:spMk id="23" creationId="{4BAE4653-F6E3-2EA4-DAF1-94CE5A7329F3}"/>
          </ac:spMkLst>
        </pc:spChg>
        <pc:spChg chg="add del mod">
          <ac:chgData name="Mitchell Wand" userId="de9b44c55c049659" providerId="LiveId" clId="{4492452A-CD67-4B30-B767-3094DDEB961B}" dt="2023-02-19T20:40:49.467" v="187" actId="478"/>
          <ac:spMkLst>
            <pc:docMk/>
            <pc:sldMk cId="180338649" sldId="277"/>
            <ac:spMk id="24" creationId="{F682E466-A0E4-DB41-DF25-AF927503E0A7}"/>
          </ac:spMkLst>
        </pc:spChg>
        <pc:spChg chg="mod">
          <ac:chgData name="Mitchell Wand" userId="de9b44c55c049659" providerId="LiveId" clId="{4492452A-CD67-4B30-B767-3094DDEB961B}" dt="2023-02-19T20:41:14.124" v="190"/>
          <ac:spMkLst>
            <pc:docMk/>
            <pc:sldMk cId="180338649" sldId="277"/>
            <ac:spMk id="29" creationId="{2AA1D9E8-E28E-7E3D-6CB3-276395482ED1}"/>
          </ac:spMkLst>
        </pc:spChg>
        <pc:spChg chg="mod">
          <ac:chgData name="Mitchell Wand" userId="de9b44c55c049659" providerId="LiveId" clId="{4492452A-CD67-4B30-B767-3094DDEB961B}" dt="2023-02-19T20:41:14.124" v="190"/>
          <ac:spMkLst>
            <pc:docMk/>
            <pc:sldMk cId="180338649" sldId="277"/>
            <ac:spMk id="45" creationId="{DF1BD0C7-B628-109D-7CB9-B4B223785908}"/>
          </ac:spMkLst>
        </pc:spChg>
        <pc:spChg chg="mod">
          <ac:chgData name="Mitchell Wand" userId="de9b44c55c049659" providerId="LiveId" clId="{4492452A-CD67-4B30-B767-3094DDEB961B}" dt="2023-02-19T20:41:14.124" v="190"/>
          <ac:spMkLst>
            <pc:docMk/>
            <pc:sldMk cId="180338649" sldId="277"/>
            <ac:spMk id="46" creationId="{1403679D-E0B3-A575-DBB0-B7506C9047C1}"/>
          </ac:spMkLst>
        </pc:spChg>
        <pc:spChg chg="mod ord">
          <ac:chgData name="Mitchell Wand" userId="de9b44c55c049659" providerId="LiveId" clId="{4492452A-CD67-4B30-B767-3094DDEB961B}" dt="2023-02-19T20:29:58.727" v="90" actId="700"/>
          <ac:spMkLst>
            <pc:docMk/>
            <pc:sldMk cId="180338649" sldId="277"/>
            <ac:spMk id="47" creationId="{00000000-0000-0000-0000-000000000000}"/>
          </ac:spMkLst>
        </pc:spChg>
        <pc:spChg chg="del">
          <ac:chgData name="Mitchell Wand" userId="de9b44c55c049659" providerId="LiveId" clId="{4492452A-CD67-4B30-B767-3094DDEB961B}" dt="2023-02-19T20:27:04.851" v="88" actId="478"/>
          <ac:spMkLst>
            <pc:docMk/>
            <pc:sldMk cId="180338649" sldId="277"/>
            <ac:spMk id="48"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49"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68"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69"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70"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73"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78"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79" creationId="{00000000-0000-0000-0000-000000000000}"/>
          </ac:spMkLst>
        </pc:spChg>
        <pc:spChg chg="mod topLvl">
          <ac:chgData name="Mitchell Wand" userId="de9b44c55c049659" providerId="LiveId" clId="{4492452A-CD67-4B30-B767-3094DDEB961B}" dt="2023-02-19T20:33:51.479" v="120" actId="164"/>
          <ac:spMkLst>
            <pc:docMk/>
            <pc:sldMk cId="180338649" sldId="277"/>
            <ac:spMk id="81" creationId="{00000000-0000-0000-0000-000000000000}"/>
          </ac:spMkLst>
        </pc:spChg>
        <pc:spChg chg="del mod topLvl">
          <ac:chgData name="Mitchell Wand" userId="de9b44c55c049659" providerId="LiveId" clId="{4492452A-CD67-4B30-B767-3094DDEB961B}" dt="2023-02-19T20:32:46.584" v="104" actId="478"/>
          <ac:spMkLst>
            <pc:docMk/>
            <pc:sldMk cId="180338649" sldId="277"/>
            <ac:spMk id="83" creationId="{00000000-0000-0000-0000-000000000000}"/>
          </ac:spMkLst>
        </pc:spChg>
        <pc:spChg chg="mod">
          <ac:chgData name="Mitchell Wand" userId="de9b44c55c049659" providerId="LiveId" clId="{4492452A-CD67-4B30-B767-3094DDEB961B}" dt="2023-02-19T20:41:14.124" v="190"/>
          <ac:spMkLst>
            <pc:docMk/>
            <pc:sldMk cId="180338649" sldId="277"/>
            <ac:spMk id="84" creationId="{488DD064-7B64-B476-5C97-E233BD59ED69}"/>
          </ac:spMkLst>
        </pc:spChg>
        <pc:spChg chg="mod">
          <ac:chgData name="Mitchell Wand" userId="de9b44c55c049659" providerId="LiveId" clId="{4492452A-CD67-4B30-B767-3094DDEB961B}" dt="2023-02-19T20:41:14.124" v="190"/>
          <ac:spMkLst>
            <pc:docMk/>
            <pc:sldMk cId="180338649" sldId="277"/>
            <ac:spMk id="87" creationId="{7549FD1D-B270-EA72-21BC-619F81CC2D70}"/>
          </ac:spMkLst>
        </pc:spChg>
        <pc:spChg chg="mod">
          <ac:chgData name="Mitchell Wand" userId="de9b44c55c049659" providerId="LiveId" clId="{4492452A-CD67-4B30-B767-3094DDEB961B}" dt="2023-02-19T20:41:14.124" v="190"/>
          <ac:spMkLst>
            <pc:docMk/>
            <pc:sldMk cId="180338649" sldId="277"/>
            <ac:spMk id="90" creationId="{C964872C-EA04-D199-4917-4139DAD43491}"/>
          </ac:spMkLst>
        </pc:spChg>
        <pc:spChg chg="mod">
          <ac:chgData name="Mitchell Wand" userId="de9b44c55c049659" providerId="LiveId" clId="{4492452A-CD67-4B30-B767-3094DDEB961B}" dt="2023-02-19T20:41:14.124" v="190"/>
          <ac:spMkLst>
            <pc:docMk/>
            <pc:sldMk cId="180338649" sldId="277"/>
            <ac:spMk id="91" creationId="{78471AFA-C5B4-B2B0-9695-360A4940C9AA}"/>
          </ac:spMkLst>
        </pc:spChg>
        <pc:grpChg chg="add del mod">
          <ac:chgData name="Mitchell Wand" userId="de9b44c55c049659" providerId="LiveId" clId="{4492452A-CD67-4B30-B767-3094DDEB961B}" dt="2023-02-19T20:30:57.022" v="95" actId="165"/>
          <ac:grpSpMkLst>
            <pc:docMk/>
            <pc:sldMk cId="180338649" sldId="277"/>
            <ac:grpSpMk id="4" creationId="{FEB23C1D-50D2-0A5A-C072-C2CF0BB896D0}"/>
          </ac:grpSpMkLst>
        </pc:grpChg>
        <pc:grpChg chg="add mod">
          <ac:chgData name="Mitchell Wand" userId="de9b44c55c049659" providerId="LiveId" clId="{4492452A-CD67-4B30-B767-3094DDEB961B}" dt="2023-02-19T20:31:44.569" v="100" actId="164"/>
          <ac:grpSpMkLst>
            <pc:docMk/>
            <pc:sldMk cId="180338649" sldId="277"/>
            <ac:grpSpMk id="5" creationId="{9FCE422C-B77E-6453-6281-59B629045526}"/>
          </ac:grpSpMkLst>
        </pc:grpChg>
        <pc:grpChg chg="add mod">
          <ac:chgData name="Mitchell Wand" userId="de9b44c55c049659" providerId="LiveId" clId="{4492452A-CD67-4B30-B767-3094DDEB961B}" dt="2023-02-19T20:33:51.479" v="120" actId="164"/>
          <ac:grpSpMkLst>
            <pc:docMk/>
            <pc:sldMk cId="180338649" sldId="277"/>
            <ac:grpSpMk id="8" creationId="{CD7C71D4-A511-9A71-826F-A2F9A30194E7}"/>
          </ac:grpSpMkLst>
        </pc:grpChg>
        <pc:grpChg chg="add mod">
          <ac:chgData name="Mitchell Wand" userId="de9b44c55c049659" providerId="LiveId" clId="{4492452A-CD67-4B30-B767-3094DDEB961B}" dt="2023-02-19T20:34:14.951" v="125" actId="1076"/>
          <ac:grpSpMkLst>
            <pc:docMk/>
            <pc:sldMk cId="180338649" sldId="277"/>
            <ac:grpSpMk id="9" creationId="{0CDE5198-E4C2-8CB9-9CD3-C8B1DE728D32}"/>
          </ac:grpSpMkLst>
        </pc:grpChg>
        <pc:grpChg chg="add mod">
          <ac:chgData name="Mitchell Wand" userId="de9b44c55c049659" providerId="LiveId" clId="{4492452A-CD67-4B30-B767-3094DDEB961B}" dt="2023-02-19T20:42:04.163" v="199" actId="465"/>
          <ac:grpSpMkLst>
            <pc:docMk/>
            <pc:sldMk cId="180338649" sldId="277"/>
            <ac:grpSpMk id="14" creationId="{AB03845B-0D68-831D-B6D4-CAFAA34845EA}"/>
          </ac:grpSpMkLst>
        </pc:grpChg>
        <pc:grpChg chg="add del mod">
          <ac:chgData name="Mitchell Wand" userId="de9b44c55c049659" providerId="LiveId" clId="{4492452A-CD67-4B30-B767-3094DDEB961B}" dt="2023-02-19T20:41:15.928" v="191"/>
          <ac:grpSpMkLst>
            <pc:docMk/>
            <pc:sldMk cId="180338649" sldId="277"/>
            <ac:grpSpMk id="28" creationId="{0F8FF8FA-4DFA-9999-0159-736A423323FF}"/>
          </ac:grpSpMkLst>
        </pc:grpChg>
        <pc:grpChg chg="del mod topLvl">
          <ac:chgData name="Mitchell Wand" userId="de9b44c55c049659" providerId="LiveId" clId="{4492452A-CD67-4B30-B767-3094DDEB961B}" dt="2023-02-19T20:31:10.158" v="97" actId="165"/>
          <ac:grpSpMkLst>
            <pc:docMk/>
            <pc:sldMk cId="180338649" sldId="277"/>
            <ac:grpSpMk id="57" creationId="{00000000-0000-0000-0000-000000000000}"/>
          </ac:grpSpMkLst>
        </pc:grpChg>
        <pc:grpChg chg="del mod topLvl">
          <ac:chgData name="Mitchell Wand" userId="de9b44c55c049659" providerId="LiveId" clId="{4492452A-CD67-4B30-B767-3094DDEB961B}" dt="2023-02-19T20:31:10.158" v="97" actId="165"/>
          <ac:grpSpMkLst>
            <pc:docMk/>
            <pc:sldMk cId="180338649" sldId="277"/>
            <ac:grpSpMk id="62" creationId="{00000000-0000-0000-0000-000000000000}"/>
          </ac:grpSpMkLst>
        </pc:grpChg>
        <pc:grpChg chg="del mod topLvl">
          <ac:chgData name="Mitchell Wand" userId="de9b44c55c049659" providerId="LiveId" clId="{4492452A-CD67-4B30-B767-3094DDEB961B}" dt="2023-02-19T20:31:10.158" v="97" actId="165"/>
          <ac:grpSpMkLst>
            <pc:docMk/>
            <pc:sldMk cId="180338649" sldId="277"/>
            <ac:grpSpMk id="67" creationId="{00000000-0000-0000-0000-000000000000}"/>
          </ac:grpSpMkLst>
        </pc:grpChg>
        <pc:grpChg chg="del mod topLvl">
          <ac:chgData name="Mitchell Wand" userId="de9b44c55c049659" providerId="LiveId" clId="{4492452A-CD67-4B30-B767-3094DDEB961B}" dt="2023-02-19T20:31:10.158" v="97" actId="165"/>
          <ac:grpSpMkLst>
            <pc:docMk/>
            <pc:sldMk cId="180338649" sldId="277"/>
            <ac:grpSpMk id="77" creationId="{00000000-0000-0000-0000-000000000000}"/>
          </ac:grpSpMkLst>
        </pc:grpChg>
        <pc:grpChg chg="del mod topLvl">
          <ac:chgData name="Mitchell Wand" userId="de9b44c55c049659" providerId="LiveId" clId="{4492452A-CD67-4B30-B767-3094DDEB961B}" dt="2023-02-19T20:31:10.158" v="97" actId="165"/>
          <ac:grpSpMkLst>
            <pc:docMk/>
            <pc:sldMk cId="180338649" sldId="277"/>
            <ac:grpSpMk id="82" creationId="{00000000-0000-0000-0000-000000000000}"/>
          </ac:grpSpMkLst>
        </pc:grpChg>
        <pc:picChg chg="add mod">
          <ac:chgData name="Mitchell Wand" userId="de9b44c55c049659" providerId="LiveId" clId="{4492452A-CD67-4B30-B767-3094DDEB961B}" dt="2023-02-19T20:33:51.479" v="120" actId="164"/>
          <ac:picMkLst>
            <pc:docMk/>
            <pc:sldMk cId="180338649" sldId="277"/>
            <ac:picMk id="6" creationId="{B3D838FE-0367-F21A-3FF3-C84FA94BEE9F}"/>
          </ac:picMkLst>
        </pc:picChg>
        <pc:picChg chg="mod">
          <ac:chgData name="Mitchell Wand" userId="de9b44c55c049659" providerId="LiveId" clId="{4492452A-CD67-4B30-B767-3094DDEB961B}" dt="2023-02-19T20:33:58.831" v="121"/>
          <ac:picMkLst>
            <pc:docMk/>
            <pc:sldMk cId="180338649" sldId="277"/>
            <ac:picMk id="10" creationId="{418AE5F1-3749-5D23-ABF0-F1B3824EFF49}"/>
          </ac:picMkLst>
        </pc:picChg>
        <pc:picChg chg="mod">
          <ac:chgData name="Mitchell Wand" userId="de9b44c55c049659" providerId="LiveId" clId="{4492452A-CD67-4B30-B767-3094DDEB961B}" dt="2023-02-19T20:33:58.831" v="121"/>
          <ac:picMkLst>
            <pc:docMk/>
            <pc:sldMk cId="180338649" sldId="277"/>
            <ac:picMk id="12" creationId="{15995DED-874D-DAA1-08FC-047229470527}"/>
          </ac:picMkLst>
        </pc:picChg>
        <pc:picChg chg="mod">
          <ac:chgData name="Mitchell Wand" userId="de9b44c55c049659" providerId="LiveId" clId="{4492452A-CD67-4B30-B767-3094DDEB961B}" dt="2023-02-19T20:33:59.693" v="122"/>
          <ac:picMkLst>
            <pc:docMk/>
            <pc:sldMk cId="180338649" sldId="277"/>
            <ac:picMk id="15" creationId="{376ED0AD-41AD-BC61-C984-0DD843650896}"/>
          </ac:picMkLst>
        </pc:picChg>
        <pc:picChg chg="mod">
          <ac:chgData name="Mitchell Wand" userId="de9b44c55c049659" providerId="LiveId" clId="{4492452A-CD67-4B30-B767-3094DDEB961B}" dt="2023-02-19T20:33:59.693" v="122"/>
          <ac:picMkLst>
            <pc:docMk/>
            <pc:sldMk cId="180338649" sldId="277"/>
            <ac:picMk id="17" creationId="{7FC10BBA-480C-C022-6F8A-3673D2CD2545}"/>
          </ac:picMkLst>
        </pc:picChg>
        <pc:picChg chg="mod">
          <ac:chgData name="Mitchell Wand" userId="de9b44c55c049659" providerId="LiveId" clId="{4492452A-CD67-4B30-B767-3094DDEB961B}" dt="2023-02-19T20:41:14.124" v="190"/>
          <ac:picMkLst>
            <pc:docMk/>
            <pc:sldMk cId="180338649" sldId="277"/>
            <ac:picMk id="30" creationId="{87ADA59D-9060-35D8-43CF-3E3706F33533}"/>
          </ac:picMkLst>
        </pc:picChg>
        <pc:picChg chg="mod">
          <ac:chgData name="Mitchell Wand" userId="de9b44c55c049659" providerId="LiveId" clId="{4492452A-CD67-4B30-B767-3094DDEB961B}" dt="2023-02-19T20:41:14.124" v="190"/>
          <ac:picMkLst>
            <pc:docMk/>
            <pc:sldMk cId="180338649" sldId="277"/>
            <ac:picMk id="31" creationId="{13388778-232B-D76B-FCC8-1814197838F1}"/>
          </ac:picMkLst>
        </pc:picChg>
        <pc:picChg chg="mod">
          <ac:chgData name="Mitchell Wand" userId="de9b44c55c049659" providerId="LiveId" clId="{4492452A-CD67-4B30-B767-3094DDEB961B}" dt="2023-02-19T20:41:14.124" v="190"/>
          <ac:picMkLst>
            <pc:docMk/>
            <pc:sldMk cId="180338649" sldId="277"/>
            <ac:picMk id="32" creationId="{8A8FA3C7-B85C-0BFF-4B65-34C085E3D9E1}"/>
          </ac:picMkLst>
        </pc:picChg>
        <pc:picChg chg="mod">
          <ac:chgData name="Mitchell Wand" userId="de9b44c55c049659" providerId="LiveId" clId="{4492452A-CD67-4B30-B767-3094DDEB961B}" dt="2023-02-19T20:41:14.124" v="190"/>
          <ac:picMkLst>
            <pc:docMk/>
            <pc:sldMk cId="180338649" sldId="277"/>
            <ac:picMk id="33" creationId="{EE559AE2-7EEF-1D23-E9A1-81CB7D946D52}"/>
          </ac:picMkLst>
        </pc:picChg>
        <pc:picChg chg="mod">
          <ac:chgData name="Mitchell Wand" userId="de9b44c55c049659" providerId="LiveId" clId="{4492452A-CD67-4B30-B767-3094DDEB961B}" dt="2023-02-19T20:41:14.124" v="190"/>
          <ac:picMkLst>
            <pc:docMk/>
            <pc:sldMk cId="180338649" sldId="277"/>
            <ac:picMk id="34" creationId="{B58DCA57-A144-87B3-9FBF-AA2A1FDE383B}"/>
          </ac:picMkLst>
        </pc:picChg>
        <pc:picChg chg="mod">
          <ac:chgData name="Mitchell Wand" userId="de9b44c55c049659" providerId="LiveId" clId="{4492452A-CD67-4B30-B767-3094DDEB961B}" dt="2023-02-19T20:41:14.124" v="190"/>
          <ac:picMkLst>
            <pc:docMk/>
            <pc:sldMk cId="180338649" sldId="277"/>
            <ac:picMk id="35" creationId="{3BA80124-405C-0F06-1564-6ED5F4AB4C18}"/>
          </ac:picMkLst>
        </pc:picChg>
        <pc:picChg chg="mod">
          <ac:chgData name="Mitchell Wand" userId="de9b44c55c049659" providerId="LiveId" clId="{4492452A-CD67-4B30-B767-3094DDEB961B}" dt="2023-02-19T20:41:14.124" v="190"/>
          <ac:picMkLst>
            <pc:docMk/>
            <pc:sldMk cId="180338649" sldId="277"/>
            <ac:picMk id="36" creationId="{19000346-8291-F052-89C3-1122DE1D6C1B}"/>
          </ac:picMkLst>
        </pc:picChg>
        <pc:picChg chg="mod">
          <ac:chgData name="Mitchell Wand" userId="de9b44c55c049659" providerId="LiveId" clId="{4492452A-CD67-4B30-B767-3094DDEB961B}" dt="2023-02-19T20:41:14.124" v="190"/>
          <ac:picMkLst>
            <pc:docMk/>
            <pc:sldMk cId="180338649" sldId="277"/>
            <ac:picMk id="37" creationId="{3001BFB2-5E30-0F1A-B18A-752339AD177F}"/>
          </ac:picMkLst>
        </pc:picChg>
        <pc:picChg chg="mod">
          <ac:chgData name="Mitchell Wand" userId="de9b44c55c049659" providerId="LiveId" clId="{4492452A-CD67-4B30-B767-3094DDEB961B}" dt="2023-02-19T20:41:14.124" v="190"/>
          <ac:picMkLst>
            <pc:docMk/>
            <pc:sldMk cId="180338649" sldId="277"/>
            <ac:picMk id="38" creationId="{B0734532-9F5F-C5B4-A505-914B792B43A5}"/>
          </ac:picMkLst>
        </pc:picChg>
        <pc:picChg chg="mod">
          <ac:chgData name="Mitchell Wand" userId="de9b44c55c049659" providerId="LiveId" clId="{4492452A-CD67-4B30-B767-3094DDEB961B}" dt="2023-02-19T20:41:14.124" v="190"/>
          <ac:picMkLst>
            <pc:docMk/>
            <pc:sldMk cId="180338649" sldId="277"/>
            <ac:picMk id="39" creationId="{0EA06D7E-4AE7-207F-3A1F-93922C18274C}"/>
          </ac:picMkLst>
        </pc:picChg>
        <pc:picChg chg="mod">
          <ac:chgData name="Mitchell Wand" userId="de9b44c55c049659" providerId="LiveId" clId="{4492452A-CD67-4B30-B767-3094DDEB961B}" dt="2023-02-19T20:41:14.124" v="190"/>
          <ac:picMkLst>
            <pc:docMk/>
            <pc:sldMk cId="180338649" sldId="277"/>
            <ac:picMk id="40" creationId="{95F7660F-1AC5-B6DE-8EFD-2C199EB88816}"/>
          </ac:picMkLst>
        </pc:picChg>
        <pc:picChg chg="mod">
          <ac:chgData name="Mitchell Wand" userId="de9b44c55c049659" providerId="LiveId" clId="{4492452A-CD67-4B30-B767-3094DDEB961B}" dt="2023-02-19T20:41:14.124" v="190"/>
          <ac:picMkLst>
            <pc:docMk/>
            <pc:sldMk cId="180338649" sldId="277"/>
            <ac:picMk id="41" creationId="{3AAA459C-9486-D776-8E08-8F6DE5F4681C}"/>
          </ac:picMkLst>
        </pc:picChg>
        <pc:picChg chg="mod">
          <ac:chgData name="Mitchell Wand" userId="de9b44c55c049659" providerId="LiveId" clId="{4492452A-CD67-4B30-B767-3094DDEB961B}" dt="2023-02-19T20:41:14.124" v="190"/>
          <ac:picMkLst>
            <pc:docMk/>
            <pc:sldMk cId="180338649" sldId="277"/>
            <ac:picMk id="42" creationId="{5C0EABF3-3AFA-38B7-76CF-A7CF8202387E}"/>
          </ac:picMkLst>
        </pc:picChg>
        <pc:picChg chg="mod">
          <ac:chgData name="Mitchell Wand" userId="de9b44c55c049659" providerId="LiveId" clId="{4492452A-CD67-4B30-B767-3094DDEB961B}" dt="2023-02-19T20:41:14.124" v="190"/>
          <ac:picMkLst>
            <pc:docMk/>
            <pc:sldMk cId="180338649" sldId="277"/>
            <ac:picMk id="43" creationId="{A4EA4D54-B75D-B40E-D89B-7E31C408E535}"/>
          </ac:picMkLst>
        </pc:picChg>
        <pc:picChg chg="mod">
          <ac:chgData name="Mitchell Wand" userId="de9b44c55c049659" providerId="LiveId" clId="{4492452A-CD67-4B30-B767-3094DDEB961B}" dt="2023-02-19T20:41:14.124" v="190"/>
          <ac:picMkLst>
            <pc:docMk/>
            <pc:sldMk cId="180338649" sldId="277"/>
            <ac:picMk id="44" creationId="{1B788304-2EFE-EF2F-C4D7-CCB91297DC43}"/>
          </ac:picMkLst>
        </pc:picChg>
        <pc:picChg chg="mod topLvl">
          <ac:chgData name="Mitchell Wand" userId="de9b44c55c049659" providerId="LiveId" clId="{4492452A-CD67-4B30-B767-3094DDEB961B}" dt="2023-02-19T20:31:44.569" v="100" actId="164"/>
          <ac:picMkLst>
            <pc:docMk/>
            <pc:sldMk cId="180338649" sldId="277"/>
            <ac:picMk id="50"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1"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2"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3"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4"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5"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6"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8"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9"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0"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1"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3"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4"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5"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6"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71"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72" creationId="{00000000-0000-0000-0000-000000000000}"/>
          </ac:picMkLst>
        </pc:picChg>
        <pc:picChg chg="mod topLvl">
          <ac:chgData name="Mitchell Wand" userId="de9b44c55c049659" providerId="LiveId" clId="{4492452A-CD67-4B30-B767-3094DDEB961B}" dt="2023-02-19T20:31:03.033" v="96" actId="1076"/>
          <ac:picMkLst>
            <pc:docMk/>
            <pc:sldMk cId="180338649" sldId="277"/>
            <ac:picMk id="74"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75"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76" creationId="{00000000-0000-0000-0000-000000000000}"/>
          </ac:picMkLst>
        </pc:picChg>
        <pc:picChg chg="mod topLvl">
          <ac:chgData name="Mitchell Wand" userId="de9b44c55c049659" providerId="LiveId" clId="{4492452A-CD67-4B30-B767-3094DDEB961B}" dt="2023-02-19T20:33:51.479" v="120" actId="164"/>
          <ac:picMkLst>
            <pc:docMk/>
            <pc:sldMk cId="180338649" sldId="277"/>
            <ac:picMk id="80" creationId="{00000000-0000-0000-0000-000000000000}"/>
          </ac:picMkLst>
        </pc:picChg>
        <pc:picChg chg="mod">
          <ac:chgData name="Mitchell Wand" userId="de9b44c55c049659" providerId="LiveId" clId="{4492452A-CD67-4B30-B767-3094DDEB961B}" dt="2023-02-19T20:41:14.124" v="190"/>
          <ac:picMkLst>
            <pc:docMk/>
            <pc:sldMk cId="180338649" sldId="277"/>
            <ac:picMk id="85" creationId="{9B463633-7CE4-08F3-E526-4EA7E8AE0B7B}"/>
          </ac:picMkLst>
        </pc:picChg>
        <pc:picChg chg="mod">
          <ac:chgData name="Mitchell Wand" userId="de9b44c55c049659" providerId="LiveId" clId="{4492452A-CD67-4B30-B767-3094DDEB961B}" dt="2023-02-19T20:41:14.124" v="190"/>
          <ac:picMkLst>
            <pc:docMk/>
            <pc:sldMk cId="180338649" sldId="277"/>
            <ac:picMk id="86" creationId="{A40E16D8-9D4E-43CB-2B49-2595141AF9A1}"/>
          </ac:picMkLst>
        </pc:picChg>
        <pc:picChg chg="mod">
          <ac:chgData name="Mitchell Wand" userId="de9b44c55c049659" providerId="LiveId" clId="{4492452A-CD67-4B30-B767-3094DDEB961B}" dt="2023-02-19T20:41:14.124" v="190"/>
          <ac:picMkLst>
            <pc:docMk/>
            <pc:sldMk cId="180338649" sldId="277"/>
            <ac:picMk id="88" creationId="{7C644C4A-CB88-6732-D774-24CAD792BA3A}"/>
          </ac:picMkLst>
        </pc:picChg>
        <pc:picChg chg="mod">
          <ac:chgData name="Mitchell Wand" userId="de9b44c55c049659" providerId="LiveId" clId="{4492452A-CD67-4B30-B767-3094DDEB961B}" dt="2023-02-19T20:41:14.124" v="190"/>
          <ac:picMkLst>
            <pc:docMk/>
            <pc:sldMk cId="180338649" sldId="277"/>
            <ac:picMk id="89" creationId="{E8ECF7FB-32DB-13A0-825B-84959B316EB8}"/>
          </ac:picMkLst>
        </pc:picChg>
        <pc:cxnChg chg="add del mod">
          <ac:chgData name="Mitchell Wand" userId="de9b44c55c049659" providerId="LiveId" clId="{4492452A-CD67-4B30-B767-3094DDEB961B}" dt="2023-02-19T20:36:58.052" v="158" actId="478"/>
          <ac:cxnSpMkLst>
            <pc:docMk/>
            <pc:sldMk cId="180338649" sldId="277"/>
            <ac:cxnSpMk id="21" creationId="{00B8992D-8098-E45C-31AF-20DCC438787D}"/>
          </ac:cxnSpMkLst>
        </pc:cxnChg>
        <pc:cxnChg chg="add mod">
          <ac:chgData name="Mitchell Wand" userId="de9b44c55c049659" providerId="LiveId" clId="{4492452A-CD67-4B30-B767-3094DDEB961B}" dt="2023-02-19T20:42:39.231" v="204" actId="14100"/>
          <ac:cxnSpMkLst>
            <pc:docMk/>
            <pc:sldMk cId="180338649" sldId="277"/>
            <ac:cxnSpMk id="26" creationId="{AA28B621-0840-16BE-E6C3-4B31BC149F86}"/>
          </ac:cxnSpMkLst>
        </pc:cxnChg>
        <pc:cxnChg chg="add mod">
          <ac:chgData name="Mitchell Wand" userId="de9b44c55c049659" providerId="LiveId" clId="{4492452A-CD67-4B30-B767-3094DDEB961B}" dt="2023-02-19T20:42:31.758" v="203" actId="14100"/>
          <ac:cxnSpMkLst>
            <pc:docMk/>
            <pc:sldMk cId="180338649" sldId="277"/>
            <ac:cxnSpMk id="92" creationId="{5CE4AFF7-C9A7-7934-41A7-D7FA35CBA529}"/>
          </ac:cxnSpMkLst>
        </pc:cxnChg>
        <pc:cxnChg chg="add mod">
          <ac:chgData name="Mitchell Wand" userId="de9b44c55c049659" providerId="LiveId" clId="{4492452A-CD67-4B30-B767-3094DDEB961B}" dt="2023-02-19T20:43:23.574" v="209" actId="692"/>
          <ac:cxnSpMkLst>
            <pc:docMk/>
            <pc:sldMk cId="180338649" sldId="277"/>
            <ac:cxnSpMk id="93" creationId="{A0147247-E502-10D8-2AA7-688BD35A607E}"/>
          </ac:cxnSpMkLst>
        </pc:cxnChg>
      </pc:sldChg>
      <pc:sldChg chg="addSp delSp modSp new mod modNotesTx">
        <pc:chgData name="Mitchell Wand" userId="de9b44c55c049659" providerId="LiveId" clId="{4492452A-CD67-4B30-B767-3094DDEB961B}" dt="2023-02-19T21:15:14.196" v="1684" actId="27636"/>
        <pc:sldMkLst>
          <pc:docMk/>
          <pc:sldMk cId="177425802" sldId="278"/>
        </pc:sldMkLst>
        <pc:spChg chg="mod">
          <ac:chgData name="Mitchell Wand" userId="de9b44c55c049659" providerId="LiveId" clId="{4492452A-CD67-4B30-B767-3094DDEB961B}" dt="2023-02-19T21:14:54.784" v="1680" actId="1076"/>
          <ac:spMkLst>
            <pc:docMk/>
            <pc:sldMk cId="177425802" sldId="278"/>
            <ac:spMk id="2" creationId="{640C64CF-C0DF-4711-4FC1-DED62A4BAD03}"/>
          </ac:spMkLst>
        </pc:spChg>
        <pc:spChg chg="mod ord">
          <ac:chgData name="Mitchell Wand" userId="de9b44c55c049659" providerId="LiveId" clId="{4492452A-CD67-4B30-B767-3094DDEB961B}" dt="2023-02-19T21:15:14.196" v="1684" actId="27636"/>
          <ac:spMkLst>
            <pc:docMk/>
            <pc:sldMk cId="177425802" sldId="278"/>
            <ac:spMk id="3" creationId="{7BA1AE90-958A-9A83-BEFE-4D293A894791}"/>
          </ac:spMkLst>
        </pc:spChg>
        <pc:spChg chg="add mod">
          <ac:chgData name="Mitchell Wand" userId="de9b44c55c049659" providerId="LiveId" clId="{4492452A-CD67-4B30-B767-3094DDEB961B}" dt="2023-02-19T21:15:02.864" v="1681" actId="164"/>
          <ac:spMkLst>
            <pc:docMk/>
            <pc:sldMk cId="177425802" sldId="278"/>
            <ac:spMk id="5" creationId="{A1C69FC8-E809-5C0A-566A-F743DAA12E01}"/>
          </ac:spMkLst>
        </pc:spChg>
        <pc:spChg chg="del mod topLvl">
          <ac:chgData name="Mitchell Wand" userId="de9b44c55c049659" providerId="LiveId" clId="{4492452A-CD67-4B30-B767-3094DDEB961B}" dt="2023-02-19T20:55:33.786" v="444" actId="478"/>
          <ac:spMkLst>
            <pc:docMk/>
            <pc:sldMk cId="177425802" sldId="278"/>
            <ac:spMk id="7" creationId="{73562E36-B349-2BD0-D5F8-6831AED6E117}"/>
          </ac:spMkLst>
        </pc:spChg>
        <pc:spChg chg="add mod">
          <ac:chgData name="Mitchell Wand" userId="de9b44c55c049659" providerId="LiveId" clId="{4492452A-CD67-4B30-B767-3094DDEB961B}" dt="2023-02-19T21:05:18.117" v="570" actId="164"/>
          <ac:spMkLst>
            <pc:docMk/>
            <pc:sldMk cId="177425802" sldId="278"/>
            <ac:spMk id="11" creationId="{09A73469-0D23-C18A-5A53-D66CDF09CFFB}"/>
          </ac:spMkLst>
        </pc:spChg>
        <pc:spChg chg="add mod">
          <ac:chgData name="Mitchell Wand" userId="de9b44c55c049659" providerId="LiveId" clId="{4492452A-CD67-4B30-B767-3094DDEB961B}" dt="2023-02-19T21:15:02.864" v="1681" actId="164"/>
          <ac:spMkLst>
            <pc:docMk/>
            <pc:sldMk cId="177425802" sldId="278"/>
            <ac:spMk id="12" creationId="{5949852D-20C4-FBBD-E43A-7F80031F5DEA}"/>
          </ac:spMkLst>
        </pc:spChg>
        <pc:spChg chg="add mod">
          <ac:chgData name="Mitchell Wand" userId="de9b44c55c049659" providerId="LiveId" clId="{4492452A-CD67-4B30-B767-3094DDEB961B}" dt="2023-02-19T21:04:54.903" v="567" actId="164"/>
          <ac:spMkLst>
            <pc:docMk/>
            <pc:sldMk cId="177425802" sldId="278"/>
            <ac:spMk id="14" creationId="{10BFC0DB-8196-859F-73A0-643DC3B3955A}"/>
          </ac:spMkLst>
        </pc:spChg>
        <pc:spChg chg="add del mod">
          <ac:chgData name="Mitchell Wand" userId="de9b44c55c049659" providerId="LiveId" clId="{4492452A-CD67-4B30-B767-3094DDEB961B}" dt="2023-02-19T21:00:25.182" v="508"/>
          <ac:spMkLst>
            <pc:docMk/>
            <pc:sldMk cId="177425802" sldId="278"/>
            <ac:spMk id="18" creationId="{0117DC3E-AD0A-8D66-3C33-1271558D7FBB}"/>
          </ac:spMkLst>
        </pc:spChg>
        <pc:spChg chg="add mod">
          <ac:chgData name="Mitchell Wand" userId="de9b44c55c049659" providerId="LiveId" clId="{4492452A-CD67-4B30-B767-3094DDEB961B}" dt="2023-02-19T21:04:02.060" v="564" actId="164"/>
          <ac:spMkLst>
            <pc:docMk/>
            <pc:sldMk cId="177425802" sldId="278"/>
            <ac:spMk id="19" creationId="{6DB0E7B7-EE40-7D83-FBB5-46C827AE1DE8}"/>
          </ac:spMkLst>
        </pc:spChg>
        <pc:spChg chg="add mod ord">
          <ac:chgData name="Mitchell Wand" userId="de9b44c55c049659" providerId="LiveId" clId="{4492452A-CD67-4B30-B767-3094DDEB961B}" dt="2023-02-19T21:04:02.060" v="564" actId="164"/>
          <ac:spMkLst>
            <pc:docMk/>
            <pc:sldMk cId="177425802" sldId="278"/>
            <ac:spMk id="20" creationId="{A045E7D8-2DA5-CF15-9999-587366D749AD}"/>
          </ac:spMkLst>
        </pc:spChg>
        <pc:grpChg chg="add del mod">
          <ac:chgData name="Mitchell Wand" userId="de9b44c55c049659" providerId="LiveId" clId="{4492452A-CD67-4B30-B767-3094DDEB961B}" dt="2023-02-19T20:55:33.786" v="444" actId="478"/>
          <ac:grpSpMkLst>
            <pc:docMk/>
            <pc:sldMk cId="177425802" sldId="278"/>
            <ac:grpSpMk id="6" creationId="{B52992A0-7F09-14D7-E384-4C48579C4F52}"/>
          </ac:grpSpMkLst>
        </pc:grpChg>
        <pc:grpChg chg="add mod">
          <ac:chgData name="Mitchell Wand" userId="de9b44c55c049659" providerId="LiveId" clId="{4492452A-CD67-4B30-B767-3094DDEB961B}" dt="2023-02-19T21:15:02.864" v="1681" actId="164"/>
          <ac:grpSpMkLst>
            <pc:docMk/>
            <pc:sldMk cId="177425802" sldId="278"/>
            <ac:grpSpMk id="21" creationId="{1F3F68C6-3FC0-5F99-04EC-74289BE43F2F}"/>
          </ac:grpSpMkLst>
        </pc:grpChg>
        <pc:grpChg chg="add mod">
          <ac:chgData name="Mitchell Wand" userId="de9b44c55c049659" providerId="LiveId" clId="{4492452A-CD67-4B30-B767-3094DDEB961B}" dt="2023-02-19T21:15:02.864" v="1681" actId="164"/>
          <ac:grpSpMkLst>
            <pc:docMk/>
            <pc:sldMk cId="177425802" sldId="278"/>
            <ac:grpSpMk id="22" creationId="{620886F2-4AD2-98A2-A5F9-84649C8F679F}"/>
          </ac:grpSpMkLst>
        </pc:grpChg>
        <pc:grpChg chg="add mod">
          <ac:chgData name="Mitchell Wand" userId="de9b44c55c049659" providerId="LiveId" clId="{4492452A-CD67-4B30-B767-3094DDEB961B}" dt="2023-02-19T21:15:02.864" v="1681" actId="164"/>
          <ac:grpSpMkLst>
            <pc:docMk/>
            <pc:sldMk cId="177425802" sldId="278"/>
            <ac:grpSpMk id="23" creationId="{5F218554-A9AC-73D5-87F9-F6B99908CE46}"/>
          </ac:grpSpMkLst>
        </pc:grpChg>
        <pc:grpChg chg="add mod">
          <ac:chgData name="Mitchell Wand" userId="de9b44c55c049659" providerId="LiveId" clId="{4492452A-CD67-4B30-B767-3094DDEB961B}" dt="2023-02-19T21:15:06.010" v="1682" actId="1076"/>
          <ac:grpSpMkLst>
            <pc:docMk/>
            <pc:sldMk cId="177425802" sldId="278"/>
            <ac:grpSpMk id="24" creationId="{19282F40-E960-EFE6-6C12-C841A6931120}"/>
          </ac:grpSpMkLst>
        </pc:grpChg>
        <pc:picChg chg="add del mod">
          <ac:chgData name="Mitchell Wand" userId="de9b44c55c049659" providerId="LiveId" clId="{4492452A-CD67-4B30-B767-3094DDEB961B}" dt="2023-02-19T21:12:58.356" v="1491" actId="478"/>
          <ac:picMkLst>
            <pc:docMk/>
            <pc:sldMk cId="177425802" sldId="278"/>
            <ac:picMk id="4" creationId="{B4DA0A26-482B-67F9-E339-C44313BBEA2E}"/>
          </ac:picMkLst>
        </pc:picChg>
        <pc:picChg chg="mod topLvl">
          <ac:chgData name="Mitchell Wand" userId="de9b44c55c049659" providerId="LiveId" clId="{4492452A-CD67-4B30-B767-3094DDEB961B}" dt="2023-02-19T21:15:02.864" v="1681" actId="164"/>
          <ac:picMkLst>
            <pc:docMk/>
            <pc:sldMk cId="177425802" sldId="278"/>
            <ac:picMk id="8" creationId="{A58FB566-9FBA-D524-7FD2-D3F66CE34405}"/>
          </ac:picMkLst>
        </pc:picChg>
        <pc:picChg chg="add del mod">
          <ac:chgData name="Mitchell Wand" userId="de9b44c55c049659" providerId="LiveId" clId="{4492452A-CD67-4B30-B767-3094DDEB961B}" dt="2023-02-19T21:13:00.602" v="1492" actId="478"/>
          <ac:picMkLst>
            <pc:docMk/>
            <pc:sldMk cId="177425802" sldId="278"/>
            <ac:picMk id="1026" creationId="{C282EBF0-E4A2-41A4-4568-7D7ADACC3154}"/>
          </ac:picMkLst>
        </pc:picChg>
        <pc:cxnChg chg="add mod">
          <ac:chgData name="Mitchell Wand" userId="de9b44c55c049659" providerId="LiveId" clId="{4492452A-CD67-4B30-B767-3094DDEB961B}" dt="2023-02-19T21:05:18.117" v="570" actId="164"/>
          <ac:cxnSpMkLst>
            <pc:docMk/>
            <pc:sldMk cId="177425802" sldId="278"/>
            <ac:cxnSpMk id="10" creationId="{A37D70B7-0846-1387-B9ED-330BF0E046E6}"/>
          </ac:cxnSpMkLst>
        </pc:cxnChg>
        <pc:cxnChg chg="add mod">
          <ac:chgData name="Mitchell Wand" userId="de9b44c55c049659" providerId="LiveId" clId="{4492452A-CD67-4B30-B767-3094DDEB961B}" dt="2023-02-19T21:04:54.903" v="567" actId="164"/>
          <ac:cxnSpMkLst>
            <pc:docMk/>
            <pc:sldMk cId="177425802" sldId="278"/>
            <ac:cxnSpMk id="13" creationId="{06872157-EABF-C568-980E-81C534A4AD3C}"/>
          </ac:cxnSpMkLst>
        </pc:cxnChg>
        <pc:cxnChg chg="add del mod">
          <ac:chgData name="Mitchell Wand" userId="de9b44c55c049659" providerId="LiveId" clId="{4492452A-CD67-4B30-B767-3094DDEB961B}" dt="2023-02-19T21:00:25.182" v="508"/>
          <ac:cxnSpMkLst>
            <pc:docMk/>
            <pc:sldMk cId="177425802" sldId="278"/>
            <ac:cxnSpMk id="17" creationId="{B21CD65E-AF88-DA0A-773D-6690FEBCF5F5}"/>
          </ac:cxnSpMkLst>
        </pc:cxnChg>
      </pc:sldChg>
      <pc:sldChg chg="addSp delSp modSp add mod modNotesTx">
        <pc:chgData name="Mitchell Wand" userId="de9b44c55c049659" providerId="LiveId" clId="{4492452A-CD67-4B30-B767-3094DDEB961B}" dt="2023-02-19T21:23:20.689" v="2034" actId="20577"/>
        <pc:sldMkLst>
          <pc:docMk/>
          <pc:sldMk cId="3645209503" sldId="279"/>
        </pc:sldMkLst>
        <pc:spChg chg="mod">
          <ac:chgData name="Mitchell Wand" userId="de9b44c55c049659" providerId="LiveId" clId="{4492452A-CD67-4B30-B767-3094DDEB961B}" dt="2023-02-19T21:21:23.016" v="1818" actId="20577"/>
          <ac:spMkLst>
            <pc:docMk/>
            <pc:sldMk cId="3645209503" sldId="279"/>
            <ac:spMk id="2" creationId="{640C64CF-C0DF-4711-4FC1-DED62A4BAD03}"/>
          </ac:spMkLst>
        </pc:spChg>
        <pc:spChg chg="mod">
          <ac:chgData name="Mitchell Wand" userId="de9b44c55c049659" providerId="LiveId" clId="{4492452A-CD67-4B30-B767-3094DDEB961B}" dt="2023-02-19T21:15:54.720" v="1687" actId="14100"/>
          <ac:spMkLst>
            <pc:docMk/>
            <pc:sldMk cId="3645209503" sldId="279"/>
            <ac:spMk id="3" creationId="{7BA1AE90-958A-9A83-BEFE-4D293A894791}"/>
          </ac:spMkLst>
        </pc:spChg>
        <pc:spChg chg="mod topLvl">
          <ac:chgData name="Mitchell Wand" userId="de9b44c55c049659" providerId="LiveId" clId="{4492452A-CD67-4B30-B767-3094DDEB961B}" dt="2023-02-19T21:16:29.044" v="1692" actId="14100"/>
          <ac:spMkLst>
            <pc:docMk/>
            <pc:sldMk cId="3645209503" sldId="279"/>
            <ac:spMk id="5" creationId="{A1C69FC8-E809-5C0A-566A-F743DAA12E01}"/>
          </ac:spMkLst>
        </pc:spChg>
        <pc:spChg chg="mod">
          <ac:chgData name="Mitchell Wand" userId="de9b44c55c049659" providerId="LiveId" clId="{4492452A-CD67-4B30-B767-3094DDEB961B}" dt="2023-02-19T21:19:16.441" v="1718" actId="1076"/>
          <ac:spMkLst>
            <pc:docMk/>
            <pc:sldMk cId="3645209503" sldId="279"/>
            <ac:spMk id="6" creationId="{333DEA1E-34A3-43A0-D7F3-0925E03671C3}"/>
          </ac:spMkLst>
        </pc:spChg>
        <pc:spChg chg="mod">
          <ac:chgData name="Mitchell Wand" userId="de9b44c55c049659" providerId="LiveId" clId="{4492452A-CD67-4B30-B767-3094DDEB961B}" dt="2023-02-19T21:18:03.794" v="1706" actId="1076"/>
          <ac:spMkLst>
            <pc:docMk/>
            <pc:sldMk cId="3645209503" sldId="279"/>
            <ac:spMk id="7" creationId="{017FCA25-9971-6AB0-4DFD-765A4DF6F1AB}"/>
          </ac:spMkLst>
        </pc:spChg>
        <pc:spChg chg="mod">
          <ac:chgData name="Mitchell Wand" userId="de9b44c55c049659" providerId="LiveId" clId="{4492452A-CD67-4B30-B767-3094DDEB961B}" dt="2023-02-19T21:16:12.035" v="1690" actId="165"/>
          <ac:spMkLst>
            <pc:docMk/>
            <pc:sldMk cId="3645209503" sldId="279"/>
            <ac:spMk id="11" creationId="{09A73469-0D23-C18A-5A53-D66CDF09CFFB}"/>
          </ac:spMkLst>
        </pc:spChg>
        <pc:spChg chg="mod topLvl">
          <ac:chgData name="Mitchell Wand" userId="de9b44c55c049659" providerId="LiveId" clId="{4492452A-CD67-4B30-B767-3094DDEB961B}" dt="2023-02-19T21:16:22.635" v="1691" actId="14100"/>
          <ac:spMkLst>
            <pc:docMk/>
            <pc:sldMk cId="3645209503" sldId="279"/>
            <ac:spMk id="12" creationId="{5949852D-20C4-FBBD-E43A-7F80031F5DEA}"/>
          </ac:spMkLst>
        </pc:spChg>
        <pc:spChg chg="mod">
          <ac:chgData name="Mitchell Wand" userId="de9b44c55c049659" providerId="LiveId" clId="{4492452A-CD67-4B30-B767-3094DDEB961B}" dt="2023-02-19T21:16:12.035" v="1690" actId="165"/>
          <ac:spMkLst>
            <pc:docMk/>
            <pc:sldMk cId="3645209503" sldId="279"/>
            <ac:spMk id="14" creationId="{10BFC0DB-8196-859F-73A0-643DC3B3955A}"/>
          </ac:spMkLst>
        </pc:spChg>
        <pc:spChg chg="mod">
          <ac:chgData name="Mitchell Wand" userId="de9b44c55c049659" providerId="LiveId" clId="{4492452A-CD67-4B30-B767-3094DDEB961B}" dt="2023-02-19T21:18:53.507" v="1713"/>
          <ac:spMkLst>
            <pc:docMk/>
            <pc:sldMk cId="3645209503" sldId="279"/>
            <ac:spMk id="15" creationId="{D24E4AE9-10A3-DD93-C8AC-D51465D20BDC}"/>
          </ac:spMkLst>
        </pc:spChg>
        <pc:spChg chg="mod">
          <ac:chgData name="Mitchell Wand" userId="de9b44c55c049659" providerId="LiveId" clId="{4492452A-CD67-4B30-B767-3094DDEB961B}" dt="2023-02-19T21:18:53.507" v="1713"/>
          <ac:spMkLst>
            <pc:docMk/>
            <pc:sldMk cId="3645209503" sldId="279"/>
            <ac:spMk id="16" creationId="{F20CB2A8-B7B4-8A27-934E-F61661FD340D}"/>
          </ac:spMkLst>
        </pc:spChg>
        <pc:spChg chg="mod">
          <ac:chgData name="Mitchell Wand" userId="de9b44c55c049659" providerId="LiveId" clId="{4492452A-CD67-4B30-B767-3094DDEB961B}" dt="2023-02-19T21:22:00.152" v="1820" actId="555"/>
          <ac:spMkLst>
            <pc:docMk/>
            <pc:sldMk cId="3645209503" sldId="279"/>
            <ac:spMk id="18" creationId="{460CB2B3-8F66-611D-D4ED-B664ADE42B0C}"/>
          </ac:spMkLst>
        </pc:spChg>
        <pc:spChg chg="mod">
          <ac:chgData name="Mitchell Wand" userId="de9b44c55c049659" providerId="LiveId" clId="{4492452A-CD67-4B30-B767-3094DDEB961B}" dt="2023-02-19T21:18:18.075" v="1708" actId="1076"/>
          <ac:spMkLst>
            <pc:docMk/>
            <pc:sldMk cId="3645209503" sldId="279"/>
            <ac:spMk id="19" creationId="{6DB0E7B7-EE40-7D83-FBB5-46C827AE1DE8}"/>
          </ac:spMkLst>
        </pc:spChg>
        <pc:spChg chg="mod">
          <ac:chgData name="Mitchell Wand" userId="de9b44c55c049659" providerId="LiveId" clId="{4492452A-CD67-4B30-B767-3094DDEB961B}" dt="2023-02-19T21:18:25.978" v="1710" actId="20577"/>
          <ac:spMkLst>
            <pc:docMk/>
            <pc:sldMk cId="3645209503" sldId="279"/>
            <ac:spMk id="20" creationId="{A045E7D8-2DA5-CF15-9999-587366D749AD}"/>
          </ac:spMkLst>
        </pc:spChg>
        <pc:spChg chg="mod">
          <ac:chgData name="Mitchell Wand" userId="de9b44c55c049659" providerId="LiveId" clId="{4492452A-CD67-4B30-B767-3094DDEB961B}" dt="2023-02-19T21:22:00.152" v="1820" actId="555"/>
          <ac:spMkLst>
            <pc:docMk/>
            <pc:sldMk cId="3645209503" sldId="279"/>
            <ac:spMk id="25" creationId="{B44FC09F-35EF-2E20-80FC-EA8E974269D2}"/>
          </ac:spMkLst>
        </pc:spChg>
        <pc:grpChg chg="add del mod">
          <ac:chgData name="Mitchell Wand" userId="de9b44c55c049659" providerId="LiveId" clId="{4492452A-CD67-4B30-B767-3094DDEB961B}" dt="2023-02-19T21:19:42.777" v="1721" actId="478"/>
          <ac:grpSpMkLst>
            <pc:docMk/>
            <pc:sldMk cId="3645209503" sldId="279"/>
            <ac:grpSpMk id="4" creationId="{EE4FF7AB-19B1-08C3-00D1-C6A368A404AB}"/>
          </ac:grpSpMkLst>
        </pc:grpChg>
        <pc:grpChg chg="add mod">
          <ac:chgData name="Mitchell Wand" userId="de9b44c55c049659" providerId="LiveId" clId="{4492452A-CD67-4B30-B767-3094DDEB961B}" dt="2023-02-19T21:18:59.200" v="1714" actId="1076"/>
          <ac:grpSpMkLst>
            <pc:docMk/>
            <pc:sldMk cId="3645209503" sldId="279"/>
            <ac:grpSpMk id="9" creationId="{3652E40E-7D51-8777-BA0F-DA1E3994E742}"/>
          </ac:grpSpMkLst>
        </pc:grpChg>
        <pc:grpChg chg="add mod">
          <ac:chgData name="Mitchell Wand" userId="de9b44c55c049659" providerId="LiveId" clId="{4492452A-CD67-4B30-B767-3094DDEB961B}" dt="2023-02-19T21:21:34.577" v="1819" actId="14100"/>
          <ac:grpSpMkLst>
            <pc:docMk/>
            <pc:sldMk cId="3645209503" sldId="279"/>
            <ac:grpSpMk id="17" creationId="{9675BCEE-2F7E-3CFE-2169-10DD3BF8A480}"/>
          </ac:grpSpMkLst>
        </pc:grpChg>
        <pc:grpChg chg="del mod topLvl">
          <ac:chgData name="Mitchell Wand" userId="de9b44c55c049659" providerId="LiveId" clId="{4492452A-CD67-4B30-B767-3094DDEB961B}" dt="2023-02-19T21:18:39.286" v="1711" actId="478"/>
          <ac:grpSpMkLst>
            <pc:docMk/>
            <pc:sldMk cId="3645209503" sldId="279"/>
            <ac:grpSpMk id="21" creationId="{1F3F68C6-3FC0-5F99-04EC-74289BE43F2F}"/>
          </ac:grpSpMkLst>
        </pc:grpChg>
        <pc:grpChg chg="mod topLvl">
          <ac:chgData name="Mitchell Wand" userId="de9b44c55c049659" providerId="LiveId" clId="{4492452A-CD67-4B30-B767-3094DDEB961B}" dt="2023-02-19T21:20:19.293" v="1734" actId="14100"/>
          <ac:grpSpMkLst>
            <pc:docMk/>
            <pc:sldMk cId="3645209503" sldId="279"/>
            <ac:grpSpMk id="22" creationId="{620886F2-4AD2-98A2-A5F9-84649C8F679F}"/>
          </ac:grpSpMkLst>
        </pc:grpChg>
        <pc:grpChg chg="mod topLvl">
          <ac:chgData name="Mitchell Wand" userId="de9b44c55c049659" providerId="LiveId" clId="{4492452A-CD67-4B30-B767-3094DDEB961B}" dt="2023-02-19T21:16:12.035" v="1690" actId="165"/>
          <ac:grpSpMkLst>
            <pc:docMk/>
            <pc:sldMk cId="3645209503" sldId="279"/>
            <ac:grpSpMk id="23" creationId="{5F218554-A9AC-73D5-87F9-F6B99908CE46}"/>
          </ac:grpSpMkLst>
        </pc:grpChg>
        <pc:grpChg chg="del mod">
          <ac:chgData name="Mitchell Wand" userId="de9b44c55c049659" providerId="LiveId" clId="{4492452A-CD67-4B30-B767-3094DDEB961B}" dt="2023-02-19T21:16:12.035" v="1690" actId="165"/>
          <ac:grpSpMkLst>
            <pc:docMk/>
            <pc:sldMk cId="3645209503" sldId="279"/>
            <ac:grpSpMk id="24" creationId="{19282F40-E960-EFE6-6C12-C841A6931120}"/>
          </ac:grpSpMkLst>
        </pc:grpChg>
        <pc:picChg chg="mod topLvl">
          <ac:chgData name="Mitchell Wand" userId="de9b44c55c049659" providerId="LiveId" clId="{4492452A-CD67-4B30-B767-3094DDEB961B}" dt="2023-02-19T21:16:34.345" v="1694" actId="14100"/>
          <ac:picMkLst>
            <pc:docMk/>
            <pc:sldMk cId="3645209503" sldId="279"/>
            <ac:picMk id="8" creationId="{A58FB566-9FBA-D524-7FD2-D3F66CE34405}"/>
          </ac:picMkLst>
        </pc:picChg>
        <pc:cxnChg chg="mod">
          <ac:chgData name="Mitchell Wand" userId="de9b44c55c049659" providerId="LiveId" clId="{4492452A-CD67-4B30-B767-3094DDEB961B}" dt="2023-02-19T21:20:36.939" v="1736" actId="14100"/>
          <ac:cxnSpMkLst>
            <pc:docMk/>
            <pc:sldMk cId="3645209503" sldId="279"/>
            <ac:cxnSpMk id="10" creationId="{A37D70B7-0846-1387-B9ED-330BF0E046E6}"/>
          </ac:cxnSpMkLst>
        </pc:cxnChg>
        <pc:cxnChg chg="mod">
          <ac:chgData name="Mitchell Wand" userId="de9b44c55c049659" providerId="LiveId" clId="{4492452A-CD67-4B30-B767-3094DDEB961B}" dt="2023-02-19T21:20:28.902" v="1735" actId="14100"/>
          <ac:cxnSpMkLst>
            <pc:docMk/>
            <pc:sldMk cId="3645209503" sldId="279"/>
            <ac:cxnSpMk id="13" creationId="{06872157-EABF-C568-980E-81C534A4AD3C}"/>
          </ac:cxnSpMkLst>
        </pc:cxnChg>
      </pc:sldChg>
      <pc:sldChg chg="addSp delSp modSp add mod modNotesTx">
        <pc:chgData name="Mitchell Wand" userId="de9b44c55c049659" providerId="LiveId" clId="{4492452A-CD67-4B30-B767-3094DDEB961B}" dt="2023-02-19T21:44:13.694" v="3047" actId="20577"/>
        <pc:sldMkLst>
          <pc:docMk/>
          <pc:sldMk cId="64464006" sldId="280"/>
        </pc:sldMkLst>
        <pc:spChg chg="mod">
          <ac:chgData name="Mitchell Wand" userId="de9b44c55c049659" providerId="LiveId" clId="{4492452A-CD67-4B30-B767-3094DDEB961B}" dt="2023-02-19T21:24:58.291" v="2169" actId="20577"/>
          <ac:spMkLst>
            <pc:docMk/>
            <pc:sldMk cId="64464006" sldId="280"/>
            <ac:spMk id="2" creationId="{640C64CF-C0DF-4711-4FC1-DED62A4BAD03}"/>
          </ac:spMkLst>
        </pc:spChg>
        <pc:spChg chg="add mod">
          <ac:chgData name="Mitchell Wand" userId="de9b44c55c049659" providerId="LiveId" clId="{4492452A-CD67-4B30-B767-3094DDEB961B}" dt="2023-02-19T21:40:55.272" v="2727" actId="1076"/>
          <ac:spMkLst>
            <pc:docMk/>
            <pc:sldMk cId="64464006" sldId="280"/>
            <ac:spMk id="4" creationId="{1D264C5E-0588-758A-8272-077367FB453B}"/>
          </ac:spMkLst>
        </pc:spChg>
        <pc:spChg chg="mod">
          <ac:chgData name="Mitchell Wand" userId="de9b44c55c049659" providerId="LiveId" clId="{4492452A-CD67-4B30-B767-3094DDEB961B}" dt="2023-02-19T21:27:50.451" v="2214" actId="164"/>
          <ac:spMkLst>
            <pc:docMk/>
            <pc:sldMk cId="64464006" sldId="280"/>
            <ac:spMk id="5" creationId="{A1C69FC8-E809-5C0A-566A-F743DAA12E01}"/>
          </ac:spMkLst>
        </pc:spChg>
        <pc:spChg chg="mod">
          <ac:chgData name="Mitchell Wand" userId="de9b44c55c049659" providerId="LiveId" clId="{4492452A-CD67-4B30-B767-3094DDEB961B}" dt="2023-02-19T21:37:38.617" v="2434" actId="20577"/>
          <ac:spMkLst>
            <pc:docMk/>
            <pc:sldMk cId="64464006" sldId="280"/>
            <ac:spMk id="12" creationId="{5949852D-20C4-FBBD-E43A-7F80031F5DEA}"/>
          </ac:spMkLst>
        </pc:spChg>
        <pc:spChg chg="mod">
          <ac:chgData name="Mitchell Wand" userId="de9b44c55c049659" providerId="LiveId" clId="{4492452A-CD67-4B30-B767-3094DDEB961B}" dt="2023-02-19T21:30:58.781" v="2242" actId="20577"/>
          <ac:spMkLst>
            <pc:docMk/>
            <pc:sldMk cId="64464006" sldId="280"/>
            <ac:spMk id="14" creationId="{10BFC0DB-8196-859F-73A0-643DC3B3955A}"/>
          </ac:spMkLst>
        </pc:spChg>
        <pc:spChg chg="mod">
          <ac:chgData name="Mitchell Wand" userId="de9b44c55c049659" providerId="LiveId" clId="{4492452A-CD67-4B30-B767-3094DDEB961B}" dt="2023-02-19T21:34:39.055" v="2299" actId="6549"/>
          <ac:spMkLst>
            <pc:docMk/>
            <pc:sldMk cId="64464006" sldId="280"/>
            <ac:spMk id="15" creationId="{D24E4AE9-10A3-DD93-C8AC-D51465D20BDC}"/>
          </ac:spMkLst>
        </pc:spChg>
        <pc:spChg chg="mod">
          <ac:chgData name="Mitchell Wand" userId="de9b44c55c049659" providerId="LiveId" clId="{4492452A-CD67-4B30-B767-3094DDEB961B}" dt="2023-02-19T21:34:43.051" v="2301" actId="6549"/>
          <ac:spMkLst>
            <pc:docMk/>
            <pc:sldMk cId="64464006" sldId="280"/>
            <ac:spMk id="18" creationId="{460CB2B3-8F66-611D-D4ED-B664ADE42B0C}"/>
          </ac:spMkLst>
        </pc:spChg>
        <pc:spChg chg="mod">
          <ac:chgData name="Mitchell Wand" userId="de9b44c55c049659" providerId="LiveId" clId="{4492452A-CD67-4B30-B767-3094DDEB961B}" dt="2023-02-19T21:28:28.012" v="2216"/>
          <ac:spMkLst>
            <pc:docMk/>
            <pc:sldMk cId="64464006" sldId="280"/>
            <ac:spMk id="20" creationId="{2CF5AA27-ED2C-8FEB-6E00-AC2494C7ACC2}"/>
          </ac:spMkLst>
        </pc:spChg>
        <pc:spChg chg="add mod ord">
          <ac:chgData name="Mitchell Wand" userId="de9b44c55c049659" providerId="LiveId" clId="{4492452A-CD67-4B30-B767-3094DDEB961B}" dt="2023-02-19T21:34:47.486" v="2303" actId="1076"/>
          <ac:spMkLst>
            <pc:docMk/>
            <pc:sldMk cId="64464006" sldId="280"/>
            <ac:spMk id="21" creationId="{09C7E340-55DB-DDD5-441A-76494C3D1AA6}"/>
          </ac:spMkLst>
        </pc:spChg>
        <pc:spChg chg="add mod">
          <ac:chgData name="Mitchell Wand" userId="de9b44c55c049659" providerId="LiveId" clId="{4492452A-CD67-4B30-B767-3094DDEB961B}" dt="2023-02-19T21:36:27.473" v="2318" actId="1076"/>
          <ac:spMkLst>
            <pc:docMk/>
            <pc:sldMk cId="64464006" sldId="280"/>
            <ac:spMk id="26" creationId="{D85BAF45-72E1-7B0D-D671-79A78558C219}"/>
          </ac:spMkLst>
        </pc:spChg>
        <pc:spChg chg="mod">
          <ac:chgData name="Mitchell Wand" userId="de9b44c55c049659" providerId="LiveId" clId="{4492452A-CD67-4B30-B767-3094DDEB961B}" dt="2023-02-19T21:31:17.311" v="2244"/>
          <ac:spMkLst>
            <pc:docMk/>
            <pc:sldMk cId="64464006" sldId="280"/>
            <ac:spMk id="29" creationId="{8129B828-0903-F506-1255-A75E3891DB0B}"/>
          </ac:spMkLst>
        </pc:spChg>
        <pc:spChg chg="mod">
          <ac:chgData name="Mitchell Wand" userId="de9b44c55c049659" providerId="LiveId" clId="{4492452A-CD67-4B30-B767-3094DDEB961B}" dt="2023-02-19T21:32:26.016" v="2273" actId="6549"/>
          <ac:spMkLst>
            <pc:docMk/>
            <pc:sldMk cId="64464006" sldId="280"/>
            <ac:spMk id="31" creationId="{674D6309-9324-471B-59E9-099AE6E23357}"/>
          </ac:spMkLst>
        </pc:spChg>
        <pc:spChg chg="mod">
          <ac:chgData name="Mitchell Wand" userId="de9b44c55c049659" providerId="LiveId" clId="{4492452A-CD67-4B30-B767-3094DDEB961B}" dt="2023-02-19T21:36:01.946" v="2317" actId="6549"/>
          <ac:spMkLst>
            <pc:docMk/>
            <pc:sldMk cId="64464006" sldId="280"/>
            <ac:spMk id="34" creationId="{27FDFB71-D37C-1A5C-4FD3-50A9AAD03B8D}"/>
          </ac:spMkLst>
        </pc:spChg>
        <pc:spChg chg="mod">
          <ac:chgData name="Mitchell Wand" userId="de9b44c55c049659" providerId="LiveId" clId="{4492452A-CD67-4B30-B767-3094DDEB961B}" dt="2023-02-19T21:31:34.777" v="2246"/>
          <ac:spMkLst>
            <pc:docMk/>
            <pc:sldMk cId="64464006" sldId="280"/>
            <ac:spMk id="35" creationId="{46B3E0CE-277E-31A1-8B29-44BF0C396C4D}"/>
          </ac:spMkLst>
        </pc:spChg>
        <pc:spChg chg="add del mod">
          <ac:chgData name="Mitchell Wand" userId="de9b44c55c049659" providerId="LiveId" clId="{4492452A-CD67-4B30-B767-3094DDEB961B}" dt="2023-02-19T21:35:34.185" v="2315" actId="6549"/>
          <ac:spMkLst>
            <pc:docMk/>
            <pc:sldMk cId="64464006" sldId="280"/>
            <ac:spMk id="36" creationId="{E37E2CD8-E688-4491-7A6E-050AF7D326B6}"/>
          </ac:spMkLst>
        </pc:spChg>
        <pc:spChg chg="mod">
          <ac:chgData name="Mitchell Wand" userId="de9b44c55c049659" providerId="LiveId" clId="{4492452A-CD67-4B30-B767-3094DDEB961B}" dt="2023-02-19T21:35:30.788" v="2314" actId="478"/>
          <ac:spMkLst>
            <pc:docMk/>
            <pc:sldMk cId="64464006" sldId="280"/>
            <ac:spMk id="37" creationId="{0B4C923F-3FFC-B1F1-5F05-5BA722FC6D29}"/>
          </ac:spMkLst>
        </pc:spChg>
        <pc:grpChg chg="add mod">
          <ac:chgData name="Mitchell Wand" userId="de9b44c55c049659" providerId="LiveId" clId="{4492452A-CD67-4B30-B767-3094DDEB961B}" dt="2023-02-19T21:28:20.447" v="2215" actId="1076"/>
          <ac:grpSpMkLst>
            <pc:docMk/>
            <pc:sldMk cId="64464006" sldId="280"/>
            <ac:grpSpMk id="6" creationId="{7C021DCA-6A79-C08A-C48D-3C6BDDC136D6}"/>
          </ac:grpSpMkLst>
        </pc:grpChg>
        <pc:grpChg chg="add mod">
          <ac:chgData name="Mitchell Wand" userId="de9b44c55c049659" providerId="LiveId" clId="{4492452A-CD67-4B30-B767-3094DDEB961B}" dt="2023-02-19T21:40:15.799" v="2712" actId="12788"/>
          <ac:grpSpMkLst>
            <pc:docMk/>
            <pc:sldMk cId="64464006" sldId="280"/>
            <ac:grpSpMk id="7" creationId="{CD62F7FA-C777-504E-3C67-89E4EBCECA4C}"/>
          </ac:grpSpMkLst>
        </pc:grpChg>
        <pc:grpChg chg="mod">
          <ac:chgData name="Mitchell Wand" userId="de9b44c55c049659" providerId="LiveId" clId="{4492452A-CD67-4B30-B767-3094DDEB961B}" dt="2023-02-19T21:30:12.867" v="2234" actId="164"/>
          <ac:grpSpMkLst>
            <pc:docMk/>
            <pc:sldMk cId="64464006" sldId="280"/>
            <ac:grpSpMk id="9" creationId="{3652E40E-7D51-8777-BA0F-DA1E3994E742}"/>
          </ac:grpSpMkLst>
        </pc:grpChg>
        <pc:grpChg chg="mod">
          <ac:chgData name="Mitchell Wand" userId="de9b44c55c049659" providerId="LiveId" clId="{4492452A-CD67-4B30-B767-3094DDEB961B}" dt="2023-02-19T21:30:12.867" v="2234" actId="164"/>
          <ac:grpSpMkLst>
            <pc:docMk/>
            <pc:sldMk cId="64464006" sldId="280"/>
            <ac:grpSpMk id="17" creationId="{9675BCEE-2F7E-3CFE-2169-10DD3BF8A480}"/>
          </ac:grpSpMkLst>
        </pc:grpChg>
        <pc:grpChg chg="del">
          <ac:chgData name="Mitchell Wand" userId="de9b44c55c049659" providerId="LiveId" clId="{4492452A-CD67-4B30-B767-3094DDEB961B}" dt="2023-02-19T21:31:10.982" v="2243" actId="478"/>
          <ac:grpSpMkLst>
            <pc:docMk/>
            <pc:sldMk cId="64464006" sldId="280"/>
            <ac:grpSpMk id="22" creationId="{620886F2-4AD2-98A2-A5F9-84649C8F679F}"/>
          </ac:grpSpMkLst>
        </pc:grpChg>
        <pc:grpChg chg="mod">
          <ac:chgData name="Mitchell Wand" userId="de9b44c55c049659" providerId="LiveId" clId="{4492452A-CD67-4B30-B767-3094DDEB961B}" dt="2023-02-19T21:40:15.799" v="2712" actId="12788"/>
          <ac:grpSpMkLst>
            <pc:docMk/>
            <pc:sldMk cId="64464006" sldId="280"/>
            <ac:grpSpMk id="23" creationId="{5F218554-A9AC-73D5-87F9-F6B99908CE46}"/>
          </ac:grpSpMkLst>
        </pc:grpChg>
        <pc:grpChg chg="add mod">
          <ac:chgData name="Mitchell Wand" userId="de9b44c55c049659" providerId="LiveId" clId="{4492452A-CD67-4B30-B767-3094DDEB961B}" dt="2023-02-19T21:31:46.533" v="2248" actId="1076"/>
          <ac:grpSpMkLst>
            <pc:docMk/>
            <pc:sldMk cId="64464006" sldId="280"/>
            <ac:grpSpMk id="24" creationId="{F7D9EE42-D6C6-E4F6-F07F-4BA4E4A4738E}"/>
          </ac:grpSpMkLst>
        </pc:grpChg>
        <pc:grpChg chg="add mod">
          <ac:chgData name="Mitchell Wand" userId="de9b44c55c049659" providerId="LiveId" clId="{4492452A-CD67-4B30-B767-3094DDEB961B}" dt="2023-02-19T21:40:15.799" v="2712" actId="12788"/>
          <ac:grpSpMkLst>
            <pc:docMk/>
            <pc:sldMk cId="64464006" sldId="280"/>
            <ac:grpSpMk id="27" creationId="{2C9712DE-0DA0-D7C1-31DE-DA2AA791276D}"/>
          </ac:grpSpMkLst>
        </pc:grpChg>
        <pc:grpChg chg="add mod">
          <ac:chgData name="Mitchell Wand" userId="de9b44c55c049659" providerId="LiveId" clId="{4492452A-CD67-4B30-B767-3094DDEB961B}" dt="2023-02-19T21:35:48.256" v="2316" actId="1076"/>
          <ac:grpSpMkLst>
            <pc:docMk/>
            <pc:sldMk cId="64464006" sldId="280"/>
            <ac:grpSpMk id="30" creationId="{88562302-CD57-A4FF-7A0B-8605D9523023}"/>
          </ac:grpSpMkLst>
        </pc:grpChg>
        <pc:grpChg chg="add del mod">
          <ac:chgData name="Mitchell Wand" userId="de9b44c55c049659" providerId="LiveId" clId="{4492452A-CD67-4B30-B767-3094DDEB961B}" dt="2023-02-19T21:35:30.788" v="2314" actId="478"/>
          <ac:grpSpMkLst>
            <pc:docMk/>
            <pc:sldMk cId="64464006" sldId="280"/>
            <ac:grpSpMk id="32" creationId="{3A9ACD0F-850C-3C96-CBA5-E488005B35DA}"/>
          </ac:grpSpMkLst>
        </pc:grpChg>
        <pc:grpChg chg="mod">
          <ac:chgData name="Mitchell Wand" userId="de9b44c55c049659" providerId="LiveId" clId="{4492452A-CD67-4B30-B767-3094DDEB961B}" dt="2023-02-19T21:31:34.777" v="2246"/>
          <ac:grpSpMkLst>
            <pc:docMk/>
            <pc:sldMk cId="64464006" sldId="280"/>
            <ac:grpSpMk id="33" creationId="{3CFA2E02-7802-6704-4469-E4F43453D6C3}"/>
          </ac:grpSpMkLst>
        </pc:grpChg>
        <pc:picChg chg="mod">
          <ac:chgData name="Mitchell Wand" userId="de9b44c55c049659" providerId="LiveId" clId="{4492452A-CD67-4B30-B767-3094DDEB961B}" dt="2023-02-19T21:27:50.451" v="2214" actId="164"/>
          <ac:picMkLst>
            <pc:docMk/>
            <pc:sldMk cId="64464006" sldId="280"/>
            <ac:picMk id="8" creationId="{A58FB566-9FBA-D524-7FD2-D3F66CE34405}"/>
          </ac:picMkLst>
        </pc:picChg>
        <pc:cxnChg chg="mod">
          <ac:chgData name="Mitchell Wand" userId="de9b44c55c049659" providerId="LiveId" clId="{4492452A-CD67-4B30-B767-3094DDEB961B}" dt="2023-02-19T21:28:28.012" v="2216"/>
          <ac:cxnSpMkLst>
            <pc:docMk/>
            <pc:sldMk cId="64464006" sldId="280"/>
            <ac:cxnSpMk id="19" creationId="{5456D2A8-A307-FDCC-F0E3-4B26DDE2F112}"/>
          </ac:cxnSpMkLst>
        </pc:cxnChg>
        <pc:cxnChg chg="mod">
          <ac:chgData name="Mitchell Wand" userId="de9b44c55c049659" providerId="LiveId" clId="{4492452A-CD67-4B30-B767-3094DDEB961B}" dt="2023-02-19T21:31:17.311" v="2244"/>
          <ac:cxnSpMkLst>
            <pc:docMk/>
            <pc:sldMk cId="64464006" sldId="280"/>
            <ac:cxnSpMk id="28" creationId="{40931D49-80DD-EA15-EE8F-7CFFD31CBE71}"/>
          </ac:cxnSpMkLst>
        </pc:cxnChg>
      </pc:sldChg>
      <pc:sldChg chg="addSp modSp add del mod ord">
        <pc:chgData name="Mitchell Wand" userId="de9b44c55c049659" providerId="LiveId" clId="{4492452A-CD67-4B30-B767-3094DDEB961B}" dt="2023-02-19T22:16:46.052" v="3458" actId="2696"/>
        <pc:sldMkLst>
          <pc:docMk/>
          <pc:sldMk cId="3452630339" sldId="281"/>
        </pc:sldMkLst>
        <pc:spChg chg="mod">
          <ac:chgData name="Mitchell Wand" userId="de9b44c55c049659" providerId="LiveId" clId="{4492452A-CD67-4B30-B767-3094DDEB961B}" dt="2023-02-19T22:04:28.505" v="3187" actId="1076"/>
          <ac:spMkLst>
            <pc:docMk/>
            <pc:sldMk cId="3452630339" sldId="281"/>
            <ac:spMk id="2" creationId="{640C64CF-C0DF-4711-4FC1-DED62A4BAD03}"/>
          </ac:spMkLst>
        </pc:spChg>
        <pc:spChg chg="mod">
          <ac:chgData name="Mitchell Wand" userId="de9b44c55c049659" providerId="LiveId" clId="{4492452A-CD67-4B30-B767-3094DDEB961B}" dt="2023-02-19T22:04:48.659" v="3188" actId="164"/>
          <ac:spMkLst>
            <pc:docMk/>
            <pc:sldMk cId="3452630339" sldId="281"/>
            <ac:spMk id="26" creationId="{D85BAF45-72E1-7B0D-D671-79A78558C219}"/>
          </ac:spMkLst>
        </pc:spChg>
        <pc:grpChg chg="add mod">
          <ac:chgData name="Mitchell Wand" userId="de9b44c55c049659" providerId="LiveId" clId="{4492452A-CD67-4B30-B767-3094DDEB961B}" dt="2023-02-19T22:04:48.659" v="3188" actId="164"/>
          <ac:grpSpMkLst>
            <pc:docMk/>
            <pc:sldMk cId="3452630339" sldId="281"/>
            <ac:grpSpMk id="13" creationId="{81A7DF18-54C2-A274-6A60-D4F0B428DA18}"/>
          </ac:grpSpMkLst>
        </pc:grpChg>
        <pc:grpChg chg="mod">
          <ac:chgData name="Mitchell Wand" userId="de9b44c55c049659" providerId="LiveId" clId="{4492452A-CD67-4B30-B767-3094DDEB961B}" dt="2023-02-19T22:04:48.659" v="3188" actId="164"/>
          <ac:grpSpMkLst>
            <pc:docMk/>
            <pc:sldMk cId="3452630339" sldId="281"/>
            <ac:grpSpMk id="30" creationId="{88562302-CD57-A4FF-7A0B-8605D9523023}"/>
          </ac:grpSpMkLst>
        </pc:grpChg>
      </pc:sldChg>
      <pc:sldChg chg="modSp add del mod">
        <pc:chgData name="Mitchell Wand" userId="de9b44c55c049659" providerId="LiveId" clId="{4492452A-CD67-4B30-B767-3094DDEB961B}" dt="2023-02-19T22:15:42.061" v="3455" actId="2696"/>
        <pc:sldMkLst>
          <pc:docMk/>
          <pc:sldMk cId="832808443" sldId="282"/>
        </pc:sldMkLst>
        <pc:spChg chg="mod">
          <ac:chgData name="Mitchell Wand" userId="de9b44c55c049659" providerId="LiveId" clId="{4492452A-CD67-4B30-B767-3094DDEB961B}" dt="2023-02-19T22:03:14.350" v="3181" actId="20577"/>
          <ac:spMkLst>
            <pc:docMk/>
            <pc:sldMk cId="832808443" sldId="282"/>
            <ac:spMk id="2" creationId="{640C64CF-C0DF-4711-4FC1-DED62A4BAD03}"/>
          </ac:spMkLst>
        </pc:spChg>
        <pc:spChg chg="mod">
          <ac:chgData name="Mitchell Wand" userId="de9b44c55c049659" providerId="LiveId" clId="{4492452A-CD67-4B30-B767-3094DDEB961B}" dt="2023-02-19T22:03:21.621" v="3183" actId="20577"/>
          <ac:spMkLst>
            <pc:docMk/>
            <pc:sldMk cId="832808443" sldId="282"/>
            <ac:spMk id="15" creationId="{D24E4AE9-10A3-DD93-C8AC-D51465D20BDC}"/>
          </ac:spMkLst>
        </pc:spChg>
        <pc:spChg chg="mod">
          <ac:chgData name="Mitchell Wand" userId="de9b44c55c049659" providerId="LiveId" clId="{4492452A-CD67-4B30-B767-3094DDEB961B}" dt="2023-02-19T22:03:24.437" v="3185" actId="20577"/>
          <ac:spMkLst>
            <pc:docMk/>
            <pc:sldMk cId="832808443" sldId="282"/>
            <ac:spMk id="18" creationId="{460CB2B3-8F66-611D-D4ED-B664ADE42B0C}"/>
          </ac:spMkLst>
        </pc:spChg>
      </pc:sldChg>
      <pc:sldChg chg="addSp delSp modSp add del mod modNotesTx">
        <pc:chgData name="Mitchell Wand" userId="de9b44c55c049659" providerId="LiveId" clId="{4492452A-CD67-4B30-B767-3094DDEB961B}" dt="2023-02-19T22:16:24.843" v="3457" actId="2696"/>
        <pc:sldMkLst>
          <pc:docMk/>
          <pc:sldMk cId="1384764173" sldId="283"/>
        </pc:sldMkLst>
        <pc:spChg chg="mod">
          <ac:chgData name="Mitchell Wand" userId="de9b44c55c049659" providerId="LiveId" clId="{4492452A-CD67-4B30-B767-3094DDEB961B}" dt="2023-02-19T22:13:44.196" v="3302" actId="20577"/>
          <ac:spMkLst>
            <pc:docMk/>
            <pc:sldMk cId="1384764173" sldId="283"/>
            <ac:spMk id="2" creationId="{640C64CF-C0DF-4711-4FC1-DED62A4BAD03}"/>
          </ac:spMkLst>
        </pc:spChg>
        <pc:spChg chg="mod">
          <ac:chgData name="Mitchell Wand" userId="de9b44c55c049659" providerId="LiveId" clId="{4492452A-CD67-4B30-B767-3094DDEB961B}" dt="2023-02-19T22:15:06.137" v="3454" actId="20577"/>
          <ac:spMkLst>
            <pc:docMk/>
            <pc:sldMk cId="1384764173" sldId="283"/>
            <ac:spMk id="3" creationId="{7BA1AE90-958A-9A83-BEFE-4D293A894791}"/>
          </ac:spMkLst>
        </pc:spChg>
        <pc:spChg chg="mod">
          <ac:chgData name="Mitchell Wand" userId="de9b44c55c049659" providerId="LiveId" clId="{4492452A-CD67-4B30-B767-3094DDEB961B}" dt="2023-02-19T22:11:48.102" v="3297" actId="164"/>
          <ac:spMkLst>
            <pc:docMk/>
            <pc:sldMk cId="1384764173" sldId="283"/>
            <ac:spMk id="5" creationId="{A1C69FC8-E809-5C0A-566A-F743DAA12E01}"/>
          </ac:spMkLst>
        </pc:spChg>
        <pc:spChg chg="mod">
          <ac:chgData name="Mitchell Wand" userId="de9b44c55c049659" providerId="LiveId" clId="{4492452A-CD67-4B30-B767-3094DDEB961B}" dt="2023-02-19T22:10:42.670" v="3235" actId="20577"/>
          <ac:spMkLst>
            <pc:docMk/>
            <pc:sldMk cId="1384764173" sldId="283"/>
            <ac:spMk id="6" creationId="{DF54C708-7FC5-7DDA-7672-7EBD157EDF9D}"/>
          </ac:spMkLst>
        </pc:spChg>
        <pc:spChg chg="mod">
          <ac:chgData name="Mitchell Wand" userId="de9b44c55c049659" providerId="LiveId" clId="{4492452A-CD67-4B30-B767-3094DDEB961B}" dt="2023-02-19T22:11:48.102" v="3297" actId="164"/>
          <ac:spMkLst>
            <pc:docMk/>
            <pc:sldMk cId="1384764173" sldId="283"/>
            <ac:spMk id="12" creationId="{5949852D-20C4-FBBD-E43A-7F80031F5DEA}"/>
          </ac:spMkLst>
        </pc:spChg>
        <pc:spChg chg="del topLvl">
          <ac:chgData name="Mitchell Wand" userId="de9b44c55c049659" providerId="LiveId" clId="{4492452A-CD67-4B30-B767-3094DDEB961B}" dt="2023-02-19T22:08:56.464" v="3217" actId="478"/>
          <ac:spMkLst>
            <pc:docMk/>
            <pc:sldMk cId="1384764173" sldId="283"/>
            <ac:spMk id="18" creationId="{460CB2B3-8F66-611D-D4ED-B664ADE42B0C}"/>
          </ac:spMkLst>
        </pc:spChg>
        <pc:spChg chg="del mod">
          <ac:chgData name="Mitchell Wand" userId="de9b44c55c049659" providerId="LiveId" clId="{4492452A-CD67-4B30-B767-3094DDEB961B}" dt="2023-02-19T22:05:40.387" v="3192" actId="478"/>
          <ac:spMkLst>
            <pc:docMk/>
            <pc:sldMk cId="1384764173" sldId="283"/>
            <ac:spMk id="19" creationId="{1CC4F52E-AC96-6D46-7DE4-EB7A781ED5DE}"/>
          </ac:spMkLst>
        </pc:spChg>
        <pc:spChg chg="mod">
          <ac:chgData name="Mitchell Wand" userId="de9b44c55c049659" providerId="LiveId" clId="{4492452A-CD67-4B30-B767-3094DDEB961B}" dt="2023-02-19T22:08:36.514" v="3215" actId="554"/>
          <ac:spMkLst>
            <pc:docMk/>
            <pc:sldMk cId="1384764173" sldId="283"/>
            <ac:spMk id="24" creationId="{6928A005-86D5-9E6D-60ED-619247031890}"/>
          </ac:spMkLst>
        </pc:spChg>
        <pc:spChg chg="del topLvl">
          <ac:chgData name="Mitchell Wand" userId="de9b44c55c049659" providerId="LiveId" clId="{4492452A-CD67-4B30-B767-3094DDEB961B}" dt="2023-02-19T22:08:59.798" v="3218" actId="478"/>
          <ac:spMkLst>
            <pc:docMk/>
            <pc:sldMk cId="1384764173" sldId="283"/>
            <ac:spMk id="25" creationId="{B44FC09F-35EF-2E20-80FC-EA8E974269D2}"/>
          </ac:spMkLst>
        </pc:spChg>
        <pc:spChg chg="mod">
          <ac:chgData name="Mitchell Wand" userId="de9b44c55c049659" providerId="LiveId" clId="{4492452A-CD67-4B30-B767-3094DDEB961B}" dt="2023-02-19T22:08:04.170" v="3214" actId="14100"/>
          <ac:spMkLst>
            <pc:docMk/>
            <pc:sldMk cId="1384764173" sldId="283"/>
            <ac:spMk id="26" creationId="{11DC9DFF-D051-30AC-34C0-25D161AAF074}"/>
          </ac:spMkLst>
        </pc:spChg>
        <pc:spChg chg="mod">
          <ac:chgData name="Mitchell Wand" userId="de9b44c55c049659" providerId="LiveId" clId="{4492452A-CD67-4B30-B767-3094DDEB961B}" dt="2023-02-19T22:08:36.514" v="3215" actId="554"/>
          <ac:spMkLst>
            <pc:docMk/>
            <pc:sldMk cId="1384764173" sldId="283"/>
            <ac:spMk id="27" creationId="{E67DB95F-0AD6-0B8F-E487-14348C0C3070}"/>
          </ac:spMkLst>
        </pc:spChg>
        <pc:spChg chg="mod">
          <ac:chgData name="Mitchell Wand" userId="de9b44c55c049659" providerId="LiveId" clId="{4492452A-CD67-4B30-B767-3094DDEB961B}" dt="2023-02-19T22:07:19.076" v="3209" actId="14100"/>
          <ac:spMkLst>
            <pc:docMk/>
            <pc:sldMk cId="1384764173" sldId="283"/>
            <ac:spMk id="28" creationId="{7518F21D-779A-4056-C6C6-0D0A42E26726}"/>
          </ac:spMkLst>
        </pc:spChg>
        <pc:spChg chg="del mod topLvl">
          <ac:chgData name="Mitchell Wand" userId="de9b44c55c049659" providerId="LiveId" clId="{4492452A-CD67-4B30-B767-3094DDEB961B}" dt="2023-02-19T22:09:39.084" v="3223" actId="478"/>
          <ac:spMkLst>
            <pc:docMk/>
            <pc:sldMk cId="1384764173" sldId="283"/>
            <ac:spMk id="30" creationId="{7A5425B4-68B1-90E7-1310-8FEA1FA4C305}"/>
          </ac:spMkLst>
        </pc:spChg>
        <pc:spChg chg="mod">
          <ac:chgData name="Mitchell Wand" userId="de9b44c55c049659" providerId="LiveId" clId="{4492452A-CD67-4B30-B767-3094DDEB961B}" dt="2023-02-19T22:09:27.805" v="3221"/>
          <ac:spMkLst>
            <pc:docMk/>
            <pc:sldMk cId="1384764173" sldId="283"/>
            <ac:spMk id="32" creationId="{5DF01CDA-90D1-429C-E5C8-1A2347351E90}"/>
          </ac:spMkLst>
        </pc:spChg>
        <pc:spChg chg="mod">
          <ac:chgData name="Mitchell Wand" userId="de9b44c55c049659" providerId="LiveId" clId="{4492452A-CD67-4B30-B767-3094DDEB961B}" dt="2023-02-19T22:09:27.805" v="3221"/>
          <ac:spMkLst>
            <pc:docMk/>
            <pc:sldMk cId="1384764173" sldId="283"/>
            <ac:spMk id="35" creationId="{6D394C1A-303C-3B95-4D22-5CFD646D1F2C}"/>
          </ac:spMkLst>
        </pc:spChg>
        <pc:spChg chg="mod">
          <ac:chgData name="Mitchell Wand" userId="de9b44c55c049659" providerId="LiveId" clId="{4492452A-CD67-4B30-B767-3094DDEB961B}" dt="2023-02-19T22:09:27.805" v="3221"/>
          <ac:spMkLst>
            <pc:docMk/>
            <pc:sldMk cId="1384764173" sldId="283"/>
            <ac:spMk id="36" creationId="{350B37C5-4BA8-891E-F291-322DD02B3935}"/>
          </ac:spMkLst>
        </pc:spChg>
        <pc:spChg chg="mod">
          <ac:chgData name="Mitchell Wand" userId="de9b44c55c049659" providerId="LiveId" clId="{4492452A-CD67-4B30-B767-3094DDEB961B}" dt="2023-02-19T22:09:27.805" v="3221"/>
          <ac:spMkLst>
            <pc:docMk/>
            <pc:sldMk cId="1384764173" sldId="283"/>
            <ac:spMk id="37" creationId="{164D6812-3E29-DBFA-E590-2034E84DF3C7}"/>
          </ac:spMkLst>
        </pc:spChg>
        <pc:spChg chg="mod">
          <ac:chgData name="Mitchell Wand" userId="de9b44c55c049659" providerId="LiveId" clId="{4492452A-CD67-4B30-B767-3094DDEB961B}" dt="2023-02-19T22:09:27.805" v="3221"/>
          <ac:spMkLst>
            <pc:docMk/>
            <pc:sldMk cId="1384764173" sldId="283"/>
            <ac:spMk id="38" creationId="{4CE2D352-612B-019F-6CD3-9EB381FA348B}"/>
          </ac:spMkLst>
        </pc:spChg>
        <pc:spChg chg="mod">
          <ac:chgData name="Mitchell Wand" userId="de9b44c55c049659" providerId="LiveId" clId="{4492452A-CD67-4B30-B767-3094DDEB961B}" dt="2023-02-19T22:10:37.792" v="3233" actId="20577"/>
          <ac:spMkLst>
            <pc:docMk/>
            <pc:sldMk cId="1384764173" sldId="283"/>
            <ac:spMk id="40" creationId="{D1D8F291-4DD9-D63C-E8D8-12A7A46A6CBF}"/>
          </ac:spMkLst>
        </pc:spChg>
        <pc:spChg chg="mod">
          <ac:chgData name="Mitchell Wand" userId="de9b44c55c049659" providerId="LiveId" clId="{4492452A-CD67-4B30-B767-3094DDEB961B}" dt="2023-02-19T22:09:58.822" v="3225"/>
          <ac:spMkLst>
            <pc:docMk/>
            <pc:sldMk cId="1384764173" sldId="283"/>
            <ac:spMk id="44" creationId="{1CBC4B43-8A50-830B-E503-C235FA665509}"/>
          </ac:spMkLst>
        </pc:spChg>
        <pc:spChg chg="mod">
          <ac:chgData name="Mitchell Wand" userId="de9b44c55c049659" providerId="LiveId" clId="{4492452A-CD67-4B30-B767-3094DDEB961B}" dt="2023-02-19T22:09:58.822" v="3225"/>
          <ac:spMkLst>
            <pc:docMk/>
            <pc:sldMk cId="1384764173" sldId="283"/>
            <ac:spMk id="45" creationId="{FBD8648E-9207-3397-F441-1BA00BF137AD}"/>
          </ac:spMkLst>
        </pc:spChg>
        <pc:spChg chg="mod">
          <ac:chgData name="Mitchell Wand" userId="de9b44c55c049659" providerId="LiveId" clId="{4492452A-CD67-4B30-B767-3094DDEB961B}" dt="2023-02-19T22:09:58.822" v="3225"/>
          <ac:spMkLst>
            <pc:docMk/>
            <pc:sldMk cId="1384764173" sldId="283"/>
            <ac:spMk id="46" creationId="{953C4FD6-1BDE-5AC3-81E4-B3C15A5171A4}"/>
          </ac:spMkLst>
        </pc:spChg>
        <pc:spChg chg="mod">
          <ac:chgData name="Mitchell Wand" userId="de9b44c55c049659" providerId="LiveId" clId="{4492452A-CD67-4B30-B767-3094DDEB961B}" dt="2023-02-19T22:09:58.822" v="3225"/>
          <ac:spMkLst>
            <pc:docMk/>
            <pc:sldMk cId="1384764173" sldId="283"/>
            <ac:spMk id="47" creationId="{356196DA-4FE7-A61A-53FA-05F4C19BD0F9}"/>
          </ac:spMkLst>
        </pc:spChg>
        <pc:spChg chg="add del">
          <ac:chgData name="Mitchell Wand" userId="de9b44c55c049659" providerId="LiveId" clId="{4492452A-CD67-4B30-B767-3094DDEB961B}" dt="2023-02-19T22:13:35.254" v="3300" actId="11529"/>
          <ac:spMkLst>
            <pc:docMk/>
            <pc:sldMk cId="1384764173" sldId="283"/>
            <ac:spMk id="49" creationId="{28552866-D763-DB03-66A5-98BF8B6D5C05}"/>
          </ac:spMkLst>
        </pc:spChg>
        <pc:grpChg chg="add mod">
          <ac:chgData name="Mitchell Wand" userId="de9b44c55c049659" providerId="LiveId" clId="{4492452A-CD67-4B30-B767-3094DDEB961B}" dt="2023-02-19T22:11:48.102" v="3297" actId="164"/>
          <ac:grpSpMkLst>
            <pc:docMk/>
            <pc:sldMk cId="1384764173" sldId="283"/>
            <ac:grpSpMk id="4" creationId="{0EC558D2-4D36-2A30-7187-08DBC918D6B9}"/>
          </ac:grpSpMkLst>
        </pc:grpChg>
        <pc:grpChg chg="mod">
          <ac:chgData name="Mitchell Wand" userId="de9b44c55c049659" providerId="LiveId" clId="{4492452A-CD67-4B30-B767-3094DDEB961B}" dt="2023-02-19T22:05:29.645" v="3190"/>
          <ac:grpSpMkLst>
            <pc:docMk/>
            <pc:sldMk cId="1384764173" sldId="283"/>
            <ac:grpSpMk id="7" creationId="{58CC89EA-F5EA-76DB-94CF-553DFBAC2D65}"/>
          </ac:grpSpMkLst>
        </pc:grpChg>
        <pc:grpChg chg="del">
          <ac:chgData name="Mitchell Wand" userId="de9b44c55c049659" providerId="LiveId" clId="{4492452A-CD67-4B30-B767-3094DDEB961B}" dt="2023-02-19T22:08:53.938" v="3216" actId="478"/>
          <ac:grpSpMkLst>
            <pc:docMk/>
            <pc:sldMk cId="1384764173" sldId="283"/>
            <ac:grpSpMk id="9" creationId="{3652E40E-7D51-8777-BA0F-DA1E3994E742}"/>
          </ac:grpSpMkLst>
        </pc:grpChg>
        <pc:grpChg chg="del">
          <ac:chgData name="Mitchell Wand" userId="de9b44c55c049659" providerId="LiveId" clId="{4492452A-CD67-4B30-B767-3094DDEB961B}" dt="2023-02-19T22:08:56.464" v="3217" actId="478"/>
          <ac:grpSpMkLst>
            <pc:docMk/>
            <pc:sldMk cId="1384764173" sldId="283"/>
            <ac:grpSpMk id="17" creationId="{9675BCEE-2F7E-3CFE-2169-10DD3BF8A480}"/>
          </ac:grpSpMkLst>
        </pc:grpChg>
        <pc:grpChg chg="mod">
          <ac:chgData name="Mitchell Wand" userId="de9b44c55c049659" providerId="LiveId" clId="{4492452A-CD67-4B30-B767-3094DDEB961B}" dt="2023-02-19T22:05:29.645" v="3190"/>
          <ac:grpSpMkLst>
            <pc:docMk/>
            <pc:sldMk cId="1384764173" sldId="283"/>
            <ac:grpSpMk id="20" creationId="{F1208720-318A-FC0F-D10D-58B343711488}"/>
          </ac:grpSpMkLst>
        </pc:grpChg>
        <pc:grpChg chg="mod">
          <ac:chgData name="Mitchell Wand" userId="de9b44c55c049659" providerId="LiveId" clId="{4492452A-CD67-4B30-B767-3094DDEB961B}" dt="2023-02-19T22:05:29.645" v="3190"/>
          <ac:grpSpMkLst>
            <pc:docMk/>
            <pc:sldMk cId="1384764173" sldId="283"/>
            <ac:grpSpMk id="21" creationId="{D4749A4C-13F1-3772-27E9-EA2615A85F46}"/>
          </ac:grpSpMkLst>
        </pc:grpChg>
        <pc:grpChg chg="mod">
          <ac:chgData name="Mitchell Wand" userId="de9b44c55c049659" providerId="LiveId" clId="{4492452A-CD67-4B30-B767-3094DDEB961B}" dt="2023-02-19T22:11:48.102" v="3297" actId="164"/>
          <ac:grpSpMkLst>
            <pc:docMk/>
            <pc:sldMk cId="1384764173" sldId="283"/>
            <ac:grpSpMk id="22" creationId="{620886F2-4AD2-98A2-A5F9-84649C8F679F}"/>
          </ac:grpSpMkLst>
        </pc:grpChg>
        <pc:grpChg chg="mod">
          <ac:chgData name="Mitchell Wand" userId="de9b44c55c049659" providerId="LiveId" clId="{4492452A-CD67-4B30-B767-3094DDEB961B}" dt="2023-02-19T22:11:48.102" v="3297" actId="164"/>
          <ac:grpSpMkLst>
            <pc:docMk/>
            <pc:sldMk cId="1384764173" sldId="283"/>
            <ac:grpSpMk id="23" creationId="{5F218554-A9AC-73D5-87F9-F6B99908CE46}"/>
          </ac:grpSpMkLst>
        </pc:grpChg>
        <pc:grpChg chg="add del mod">
          <ac:chgData name="Mitchell Wand" userId="de9b44c55c049659" providerId="LiveId" clId="{4492452A-CD67-4B30-B767-3094DDEB961B}" dt="2023-02-19T22:09:39.084" v="3223" actId="478"/>
          <ac:grpSpMkLst>
            <pc:docMk/>
            <pc:sldMk cId="1384764173" sldId="283"/>
            <ac:grpSpMk id="29" creationId="{15CEBB4A-14E2-5AF0-A01F-F0CAC9013E39}"/>
          </ac:grpSpMkLst>
        </pc:grpChg>
        <pc:grpChg chg="del mod topLvl">
          <ac:chgData name="Mitchell Wand" userId="de9b44c55c049659" providerId="LiveId" clId="{4492452A-CD67-4B30-B767-3094DDEB961B}" dt="2023-02-19T22:09:40.666" v="3224" actId="478"/>
          <ac:grpSpMkLst>
            <pc:docMk/>
            <pc:sldMk cId="1384764173" sldId="283"/>
            <ac:grpSpMk id="31" creationId="{F014AFC7-FF77-94A3-A3B0-8D2F3E2454CF}"/>
          </ac:grpSpMkLst>
        </pc:grpChg>
        <pc:grpChg chg="mod">
          <ac:chgData name="Mitchell Wand" userId="de9b44c55c049659" providerId="LiveId" clId="{4492452A-CD67-4B30-B767-3094DDEB961B}" dt="2023-02-19T22:09:27.805" v="3221"/>
          <ac:grpSpMkLst>
            <pc:docMk/>
            <pc:sldMk cId="1384764173" sldId="283"/>
            <ac:grpSpMk id="33" creationId="{977BE725-F319-CF15-6ACD-92F6664207D8}"/>
          </ac:grpSpMkLst>
        </pc:grpChg>
        <pc:grpChg chg="mod">
          <ac:chgData name="Mitchell Wand" userId="de9b44c55c049659" providerId="LiveId" clId="{4492452A-CD67-4B30-B767-3094DDEB961B}" dt="2023-02-19T22:09:27.805" v="3221"/>
          <ac:grpSpMkLst>
            <pc:docMk/>
            <pc:sldMk cId="1384764173" sldId="283"/>
            <ac:grpSpMk id="34" creationId="{CB3613F4-09C3-E2F2-5ECA-E97465860166}"/>
          </ac:grpSpMkLst>
        </pc:grpChg>
        <pc:grpChg chg="add mod">
          <ac:chgData name="Mitchell Wand" userId="de9b44c55c049659" providerId="LiveId" clId="{4492452A-CD67-4B30-B767-3094DDEB961B}" dt="2023-02-19T22:11:48.102" v="3297" actId="164"/>
          <ac:grpSpMkLst>
            <pc:docMk/>
            <pc:sldMk cId="1384764173" sldId="283"/>
            <ac:grpSpMk id="39" creationId="{95CC410A-CE28-9527-4DDB-CE3C27114EFB}"/>
          </ac:grpSpMkLst>
        </pc:grpChg>
        <pc:grpChg chg="mod">
          <ac:chgData name="Mitchell Wand" userId="de9b44c55c049659" providerId="LiveId" clId="{4492452A-CD67-4B30-B767-3094DDEB961B}" dt="2023-02-19T22:09:58.822" v="3225"/>
          <ac:grpSpMkLst>
            <pc:docMk/>
            <pc:sldMk cId="1384764173" sldId="283"/>
            <ac:grpSpMk id="41" creationId="{76F10B0D-6E3A-B788-C492-5DF6205438D3}"/>
          </ac:grpSpMkLst>
        </pc:grpChg>
        <pc:grpChg chg="mod">
          <ac:chgData name="Mitchell Wand" userId="de9b44c55c049659" providerId="LiveId" clId="{4492452A-CD67-4B30-B767-3094DDEB961B}" dt="2023-02-19T22:09:58.822" v="3225"/>
          <ac:grpSpMkLst>
            <pc:docMk/>
            <pc:sldMk cId="1384764173" sldId="283"/>
            <ac:grpSpMk id="42" creationId="{56ECD80B-FC62-EEF2-3F94-41B2A283CB77}"/>
          </ac:grpSpMkLst>
        </pc:grpChg>
        <pc:grpChg chg="mod">
          <ac:chgData name="Mitchell Wand" userId="de9b44c55c049659" providerId="LiveId" clId="{4492452A-CD67-4B30-B767-3094DDEB961B}" dt="2023-02-19T22:09:58.822" v="3225"/>
          <ac:grpSpMkLst>
            <pc:docMk/>
            <pc:sldMk cId="1384764173" sldId="283"/>
            <ac:grpSpMk id="43" creationId="{E27A80A3-566E-21FE-E3DC-3B4C69386146}"/>
          </ac:grpSpMkLst>
        </pc:grpChg>
        <pc:grpChg chg="add mod">
          <ac:chgData name="Mitchell Wand" userId="de9b44c55c049659" providerId="LiveId" clId="{4492452A-CD67-4B30-B767-3094DDEB961B}" dt="2023-02-19T22:11:51.432" v="3298" actId="1076"/>
          <ac:grpSpMkLst>
            <pc:docMk/>
            <pc:sldMk cId="1384764173" sldId="283"/>
            <ac:grpSpMk id="48" creationId="{273C7C15-18F1-DF99-C2A7-711D6B4E7BAD}"/>
          </ac:grpSpMkLst>
        </pc:grpChg>
        <pc:picChg chg="mod">
          <ac:chgData name="Mitchell Wand" userId="de9b44c55c049659" providerId="LiveId" clId="{4492452A-CD67-4B30-B767-3094DDEB961B}" dt="2023-02-19T22:11:48.102" v="3297" actId="164"/>
          <ac:picMkLst>
            <pc:docMk/>
            <pc:sldMk cId="1384764173" sldId="283"/>
            <ac:picMk id="8" creationId="{A58FB566-9FBA-D524-7FD2-D3F66CE34405}"/>
          </ac:picMkLst>
        </pc:picChg>
      </pc:sldChg>
      <pc:sldChg chg="new del">
        <pc:chgData name="Mitchell Wand" userId="de9b44c55c049659" providerId="LiveId" clId="{4492452A-CD67-4B30-B767-3094DDEB961B}" dt="2023-02-19T22:25:32.132" v="3951" actId="2696"/>
        <pc:sldMkLst>
          <pc:docMk/>
          <pc:sldMk cId="856155391" sldId="284"/>
        </pc:sldMkLst>
      </pc:sldChg>
      <pc:sldChg chg="addSp modSp add mod">
        <pc:chgData name="Mitchell Wand" userId="de9b44c55c049659" providerId="LiveId" clId="{4492452A-CD67-4B30-B767-3094DDEB961B}" dt="2023-02-19T23:17:05.376" v="4042" actId="20577"/>
        <pc:sldMkLst>
          <pc:docMk/>
          <pc:sldMk cId="521050917" sldId="285"/>
        </pc:sldMkLst>
        <pc:spChg chg="mod">
          <ac:chgData name="Mitchell Wand" userId="de9b44c55c049659" providerId="LiveId" clId="{4492452A-CD67-4B30-B767-3094DDEB961B}" dt="2023-02-19T23:16:51.881" v="4035" actId="20577"/>
          <ac:spMkLst>
            <pc:docMk/>
            <pc:sldMk cId="521050917" sldId="285"/>
            <ac:spMk id="2" creationId="{640C64CF-C0DF-4711-4FC1-DED62A4BAD03}"/>
          </ac:spMkLst>
        </pc:spChg>
        <pc:spChg chg="mod">
          <ac:chgData name="Mitchell Wand" userId="de9b44c55c049659" providerId="LiveId" clId="{4492452A-CD67-4B30-B767-3094DDEB961B}" dt="2023-02-19T23:17:05.376" v="4042" actId="20577"/>
          <ac:spMkLst>
            <pc:docMk/>
            <pc:sldMk cId="521050917" sldId="285"/>
            <ac:spMk id="3" creationId="{7BA1AE90-958A-9A83-BEFE-4D293A894791}"/>
          </ac:spMkLst>
        </pc:spChg>
        <pc:spChg chg="add mod">
          <ac:chgData name="Mitchell Wand" userId="de9b44c55c049659" providerId="LiveId" clId="{4492452A-CD67-4B30-B767-3094DDEB961B}" dt="2023-02-19T22:21:15.618" v="3605" actId="1076"/>
          <ac:spMkLst>
            <pc:docMk/>
            <pc:sldMk cId="521050917" sldId="285"/>
            <ac:spMk id="9" creationId="{C0A6191C-B8E2-670E-5399-4B7E5A538F48}"/>
          </ac:spMkLst>
        </pc:spChg>
      </pc:sldChg>
      <pc:sldMasterChg chg="addSldLayout modSldLayout">
        <pc:chgData name="Mitchell Wand" userId="de9b44c55c049659" providerId="LiveId" clId="{4492452A-CD67-4B30-B767-3094DDEB961B}" dt="2023-02-19T20:15:26.454" v="1" actId="11236"/>
        <pc:sldMasterMkLst>
          <pc:docMk/>
          <pc:sldMasterMk cId="0" sldId="2147483648"/>
        </pc:sldMasterMkLst>
        <pc:sldLayoutChg chg="new mod">
          <pc:chgData name="Mitchell Wand" userId="de9b44c55c049659" providerId="LiveId" clId="{4492452A-CD67-4B30-B767-3094DDEB961B}" dt="2023-02-19T20:15:26.454" v="1" actId="11236"/>
          <pc:sldLayoutMkLst>
            <pc:docMk/>
            <pc:sldMasterMk cId="0" sldId="2147483648"/>
            <pc:sldLayoutMk cId="50293705" sldId="2147483652"/>
          </pc:sldLayoutMkLst>
        </pc:sldLayoutChg>
      </pc:sldMasterChg>
      <pc:sldMasterChg chg="mod">
        <pc:chgData name="Mitchell Wand" userId="de9b44c55c049659" providerId="LiveId" clId="{4492452A-CD67-4B30-B767-3094DDEB961B}" dt="2023-02-19T20:22:13.648" v="2" actId="6014"/>
        <pc:sldMasterMkLst>
          <pc:docMk/>
          <pc:sldMasterMk cId="554993761" sldId="2147483653"/>
        </pc:sldMasterMkLst>
      </pc:sldMasterChg>
    </pc:docChg>
  </pc:docChgLst>
</pc:chgInfo>
</file>

<file path=ppt/media/image1.png>
</file>

<file path=ppt/media/image10.png>
</file>

<file path=ppt/media/image11.png>
</file>

<file path=ppt/media/image12.png>
</file>

<file path=ppt/media/image13.png>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p:txBody>
      </p:sp>
    </p:spTree>
    <p:extLst>
      <p:ext uri="{BB962C8B-B14F-4D97-AF65-F5344CB8AC3E}">
        <p14:creationId xmlns:p14="http://schemas.microsoft.com/office/powerpoint/2010/main" val="2436107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It is important to understand the significance of VMs in the development of cloud infrastructure.</a:t>
            </a:r>
          </a:p>
          <a:p>
            <a:pPr defTabSz="457200">
              <a:lnSpc>
                <a:spcPct val="117999"/>
              </a:lnSpc>
              <a:defRPr sz="2200">
                <a:latin typeface="Helvetica Neue"/>
                <a:ea typeface="Helvetica Neue"/>
                <a:cs typeface="Helvetica Neue"/>
                <a:sym typeface="Helvetica Neue"/>
              </a:defRPr>
            </a:pPr>
            <a:r>
              <a:t>“Multi-tenancy” is a key concept in cloud computing</a:t>
            </a:r>
          </a:p>
          <a:p>
            <a:pPr defTabSz="457200">
              <a:lnSpc>
                <a:spcPct val="117999"/>
              </a:lnSpc>
              <a:defRPr sz="2200">
                <a:latin typeface="Helvetica Neue"/>
                <a:ea typeface="Helvetica Neue"/>
                <a:cs typeface="Helvetica Neue"/>
                <a:sym typeface="Helvetica Neue"/>
              </a:defRPr>
            </a:pPr>
            <a:r>
              <a:t>While various mainframe systems have provided time-sharing (multiple users apps running on same platform), these systems often required specialized software development models, and/or did not provide the same rigid isolation that could be achieved by running those applications on separate physical machines.</a:t>
            </a:r>
          </a:p>
          <a:p>
            <a:pPr defTabSz="457200">
              <a:lnSpc>
                <a:spcPct val="117999"/>
              </a:lnSpc>
              <a:defRPr sz="2200">
                <a:latin typeface="Helvetica Neue"/>
                <a:ea typeface="Helvetica Neue"/>
                <a:cs typeface="Helvetica Neue"/>
                <a:sym typeface="Helvetica Neue"/>
              </a:defRPr>
            </a:pPr>
            <a:r>
              <a:t>VMs bring the idea of “multi-tenancy” to commodity computing. With VMs, we can have multiple customers share the same machine, oblivious to each other - each one running their own OS, and with their own guaranteed performance levels. (NB of course you could also over-provision if that was the goal…)</a:t>
            </a:r>
          </a:p>
          <a:p>
            <a:pPr defTabSz="457200">
              <a:lnSpc>
                <a:spcPct val="117999"/>
              </a:lnSpc>
              <a:defRPr sz="2200">
                <a:latin typeface="Helvetica Neue"/>
                <a:ea typeface="Helvetica Neue"/>
                <a:cs typeface="Helvetica Neue"/>
                <a:sym typeface="Helvetica Neue"/>
              </a:defRPr>
            </a:pPr>
            <a:r>
              <a:t>As shown in the figure on the far right, a single server can now host multiple VMs, each of which might receive a different slice of the server’s resources.</a:t>
            </a:r>
          </a:p>
          <a:p>
            <a:pPr defTabSz="457200">
              <a:lnSpc>
                <a:spcPct val="117999"/>
              </a:lnSpc>
              <a:defRPr sz="2200">
                <a:latin typeface="Helvetica Neue"/>
                <a:ea typeface="Helvetica Neue"/>
                <a:cs typeface="Helvetica Neue"/>
                <a:sym typeface="Helvetica Neue"/>
              </a:defRPr>
            </a:pPr>
            <a:r>
              <a:t>Another significant improvement of VMs over deployment directly on physical machines is resilience: the entire application (and its OS!) are now fully decoupled from the physical machine, and the virtualization service could provide a “live migration” feature, moving VMs between physical machines without any noticeable service interruption. This is a core concept that is implemented by all cloud virtualization providers, and is important to ensure that our apps can remain oblivious to hardware failures: if a component begins to fail, a VM can be migrated off of that physical machine. If a physical machine fails entirely, the VM can be restarted from another (assuming that the VM image is not lost in the failure)</a:t>
            </a:r>
          </a:p>
          <a:p>
            <a:pPr defTabSz="457200">
              <a:lnSpc>
                <a:spcPct val="117999"/>
              </a:lnSpc>
              <a:defRPr sz="2200">
                <a:latin typeface="Helvetica Neue"/>
                <a:ea typeface="Helvetica Neue"/>
                <a:cs typeface="Helvetica Neue"/>
                <a:sym typeface="Helvetica Neue"/>
              </a:defRPr>
            </a:pPr>
            <a:r>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&lt;read slide&gt;</a:t>
            </a:r>
          </a:p>
          <a:p>
            <a:pPr defTabSz="457200">
              <a:lnSpc>
                <a:spcPct val="117999"/>
              </a:lnSpc>
              <a:defRPr sz="2200">
                <a:latin typeface="Helvetica Neue"/>
                <a:ea typeface="Helvetica Neue"/>
                <a:cs typeface="Helvetica Neue"/>
                <a:sym typeface="Helvetica Neue"/>
              </a:defRPr>
            </a:pPr>
            <a:r>
              <a:rPr dirty="0"/>
              <a:t>This problem surfaced within Google in the mid 2000’s, resulting in the development of Linux control groups (</a:t>
            </a:r>
            <a:r>
              <a:rPr dirty="0" err="1"/>
              <a:t>cgroups</a:t>
            </a:r>
            <a:r>
              <a:rPr dirty="0"/>
              <a:t>), containers, and </a:t>
            </a:r>
            <a:r>
              <a:rPr lang="en-US" dirty="0"/>
              <a:t>D</a:t>
            </a:r>
            <a:r>
              <a:rPr dirty="0"/>
              <a:t>ocker</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 What software to run? -&gt; Do we also need to have a database server, cache, or similar additional software that is not our app code itself, but some sort of “middleware”?</a:t>
            </a:r>
          </a:p>
          <a:p>
            <a:pPr marL="220578" indent="-220578" defTabSz="457200">
              <a:lnSpc>
                <a:spcPct val="117999"/>
              </a:lnSpc>
              <a:buSzPct val="100000"/>
              <a:buChar char="*"/>
              <a:defRPr sz="2200">
                <a:latin typeface="Helvetica Neue"/>
                <a:ea typeface="Helvetica Neue"/>
                <a:cs typeface="Helvetica Neue"/>
                <a:sym typeface="Helvetica Neue"/>
              </a:defRPr>
            </a:pPr>
            <a:r>
              <a:t>Where does this server come from? -&gt; Do we have to buy it? Are we borrowing it?</a:t>
            </a:r>
          </a:p>
          <a:p>
            <a:pPr marL="220578" indent="-220578" defTabSz="457200">
              <a:lnSpc>
                <a:spcPct val="117999"/>
              </a:lnSpc>
              <a:buSzPct val="100000"/>
              <a:buChar char="*"/>
              <a:defRPr sz="2200">
                <a:latin typeface="Helvetica Neue"/>
                <a:ea typeface="Helvetica Neue"/>
                <a:cs typeface="Helvetica Neue"/>
                <a:sym typeface="Helvetica Neue"/>
              </a:defRPr>
            </a:pPr>
            <a:r>
              <a:t>Who else gets to use the server? -&gt; Is this a “multi-tenant” machine, where other users also have code running on it? Or just us?</a:t>
            </a:r>
          </a:p>
          <a:p>
            <a:pPr marL="220578" indent="-220578" defTabSz="457200">
              <a:lnSpc>
                <a:spcPct val="117999"/>
              </a:lnSpc>
              <a:buSzPct val="100000"/>
              <a:buChar char="*"/>
              <a:defRPr sz="2200">
                <a:latin typeface="Helvetica Neue"/>
                <a:ea typeface="Helvetica Neue"/>
                <a:cs typeface="Helvetica Neue"/>
                <a:sym typeface="Helvetica Neue"/>
              </a:defRPr>
            </a:pPr>
            <a:r>
              <a:t>Who maintains the server and software? -&gt; Range from physical issues (power, cooling for machine, replacing broken components) to operating system (who updates the operating system…) and maintenance of any of this middleware that we need (e.g. database)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As we have seen, there is a wide spectrum between traditional, on-premises computing, infrastructure as a service, platform as a service, and software as a service options.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Cloud infrastructure makes sense when you expect the need to be able to scale up and down, and where the amount that you need to scale by is larger than your normal capacity needed.</a:t>
            </a:r>
            <a:br/>
            <a:r>
              <a:t>For example: imagine that we are building a system that needs to be able to scale up in resources to go up to using 300 VMs, each with 4 CPUs and 16 GB RAM.</a:t>
            </a:r>
            <a:br/>
            <a:r>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pPr defTabSz="457200">
              <a:lnSpc>
                <a:spcPct val="117999"/>
              </a:lnSpc>
              <a:defRPr sz="2200">
                <a:latin typeface="Helvetica Neue"/>
                <a:ea typeface="Helvetica Neue"/>
                <a:cs typeface="Helvetica Neue"/>
                <a:sym typeface="Helvetica Neue"/>
              </a:defRPr>
            </a:pPr>
            <a:r>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pPr defTabSz="457200">
              <a:lnSpc>
                <a:spcPct val="117999"/>
              </a:lnSpc>
              <a:defRPr sz="2200">
                <a:latin typeface="Helvetica Neue"/>
                <a:ea typeface="Helvetica Neue"/>
                <a:cs typeface="Helvetica Neue"/>
                <a:sym typeface="Helvetica Neue"/>
              </a:defRPr>
            </a:pPr>
            <a:r>
              <a:t>But: what if we needed all 300 VMs for the entire year? Using EC2 this would cost $317,988 - nearly twice the cost of the self-managed option (and it’s just for one year!  Once you buy the servers they will last for hopefully quite a few years!). </a:t>
            </a:r>
          </a:p>
          <a:p>
            <a:pPr defTabSz="457200">
              <a:lnSpc>
                <a:spcPct val="117999"/>
              </a:lnSpc>
              <a:defRPr sz="2200">
                <a:latin typeface="Helvetica Neue"/>
                <a:ea typeface="Helvetica Neue"/>
                <a:cs typeface="Helvetica Neue"/>
                <a:sym typeface="Helvetica Neue"/>
              </a:defRPr>
            </a:pPr>
            <a:r>
              <a:t>Self-managing a cluster like this requires a place to put them, power, and cooling - plus the administration of the software. (this dell cluster draws up to 90 amps of power, which is roughly half of the power that typically service as a house).</a:t>
            </a:r>
          </a:p>
          <a:p>
            <a:pPr defTabSz="457200">
              <a:lnSpc>
                <a:spcPct val="117999"/>
              </a:lnSpc>
              <a:defRPr sz="2200">
                <a:latin typeface="Helvetica Neue"/>
                <a:ea typeface="Helvetica Neue"/>
                <a:cs typeface="Helvetica Neue"/>
                <a:sym typeface="Helvetica Neue"/>
              </a:defRPr>
            </a:pPr>
            <a:r>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&lt;read slide&gt;</a:t>
            </a:r>
          </a:p>
          <a:p>
            <a:pPr defTabSz="457200">
              <a:lnSpc>
                <a:spcPct val="117999"/>
              </a:lnSpc>
              <a:defRPr sz="2200">
                <a:latin typeface="Helvetica Neue"/>
                <a:ea typeface="Helvetica Neue"/>
                <a:cs typeface="Helvetica Neue"/>
                <a:sym typeface="Helvetica Neue"/>
              </a:defRPr>
            </a:pPr>
            <a:r>
              <a:t>Examples of why we need these things:</a:t>
            </a:r>
          </a:p>
          <a:p>
            <a:pPr marL="220578" indent="-220578" defTabSz="457200">
              <a:lnSpc>
                <a:spcPct val="117999"/>
              </a:lnSpc>
              <a:buSzPct val="100000"/>
              <a:buChar char="*"/>
              <a:defRPr sz="2200">
                <a:latin typeface="Helvetica Neue"/>
                <a:ea typeface="Helvetica Neue"/>
                <a:cs typeface="Helvetica Neue"/>
                <a:sym typeface="Helvetica Neue"/>
              </a:defRPr>
            </a:pPr>
            <a:r>
              <a:t>content delivery networks (CDNs) are helpful because they are very plentiful, but “dumb” caches. “Edge” means that they are located near customers, all around the world (the “edge” of the cloud). CDNs are really good for managing high volumes of load because the load is amortized across all of the CDN’s clients. A 100x influx in traffic for our app might be a lot, but on the scale of what CloudFlare or Akamai handle all day long, it’s a drop in the bucket. Hence, these systems are also effective for protection against “denial of service” (DoS) attacks. Before cloud flare existed to provide basically a free CDN to anyone who wants it, it was not very difficult to force a web app to stop working by overwhelming it with traffic.</a:t>
            </a:r>
          </a:p>
          <a:p>
            <a:pPr marL="220578" indent="-220578" defTabSz="457200">
              <a:lnSpc>
                <a:spcPct val="117999"/>
              </a:lnSpc>
              <a:buSzPct val="100000"/>
              <a:buChar char="*"/>
              <a:defRPr sz="2200">
                <a:latin typeface="Helvetica Neue"/>
                <a:ea typeface="Helvetica Neue"/>
                <a:cs typeface="Helvetica Neue"/>
                <a:sym typeface="Helvetica Neue"/>
              </a:defRPr>
            </a:pPr>
            <a:r>
              <a:t>Web servers are the “edge” of our app, and receive HTTP(s) traffic, forwarding it on to our application, and also possibly interacting with some misc services</a:t>
            </a:r>
          </a:p>
          <a:p>
            <a:pPr marL="220578" indent="-220578" defTabSz="457200">
              <a:lnSpc>
                <a:spcPct val="117999"/>
              </a:lnSpc>
              <a:buSzPct val="100000"/>
              <a:buChar char="*"/>
              <a:defRPr sz="2200">
                <a:latin typeface="Helvetica Neue"/>
                <a:ea typeface="Helvetica Neue"/>
                <a:cs typeface="Helvetica Neue"/>
                <a:sym typeface="Helvetica Neue"/>
              </a:defRPr>
            </a:pPr>
            <a:r>
              <a:t>App servers are running our actual application. For example, our transcript server API. We might want to have multiple app servers (for scalability), so the web server in front provides an opportunity for load balancing across them</a:t>
            </a:r>
          </a:p>
          <a:p>
            <a:pPr marL="220578" indent="-220578" defTabSz="457200">
              <a:lnSpc>
                <a:spcPct val="117999"/>
              </a:lnSpc>
              <a:buSzPct val="100000"/>
              <a:buChar char="*"/>
              <a:defRPr sz="2200">
                <a:latin typeface="Helvetica Neue"/>
                <a:ea typeface="Helvetica Neue"/>
                <a:cs typeface="Helvetica Neue"/>
                <a:sym typeface="Helvetica Neue"/>
              </a:defRPr>
            </a:pPr>
            <a:r>
              <a:t>Misc services could include things like logging, monitoring, and even an application firewall (e.g. some kind of anomaly detection system that identifies potentially malicious behavior and prevents it from reaching our app)</a:t>
            </a:r>
          </a:p>
          <a:p>
            <a:pPr marL="220578" indent="-220578" defTabSz="457200">
              <a:lnSpc>
                <a:spcPct val="117999"/>
              </a:lnSpc>
              <a:buSzPct val="100000"/>
              <a:buChar char="*"/>
              <a:defRPr sz="2200">
                <a:latin typeface="Helvetica Neue"/>
                <a:ea typeface="Helvetica Neue"/>
                <a:cs typeface="Helvetica Neue"/>
                <a:sym typeface="Helvetica Neue"/>
              </a:defRPr>
            </a:pPr>
            <a:r>
              <a:t>Database servers are where we store the persistent data…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among the different clients?</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So, if we look deeper into that application, we might see that our application actually runs on a tall “stack” of different physical and logical components. Managing this all can be a full-time job for a small team!</a:t>
            </a:r>
          </a:p>
          <a:p>
            <a:pPr defTabSz="457200">
              <a:lnSpc>
                <a:spcPct val="117999"/>
              </a:lnSpc>
              <a:defRPr sz="2200">
                <a:latin typeface="Helvetica Neue"/>
                <a:ea typeface="Helvetica Neue"/>
                <a:cs typeface="Helvetica Neue"/>
                <a:sym typeface="Helvetica Neue"/>
              </a:defRPr>
            </a:pPr>
            <a:r>
              <a:t>Traditionally, this whole stack is self-managed, but there are many different infrastructure options available to us that vary the degree to which an infrastructure provider manages them for us.</a:t>
            </a:r>
            <a:br/>
            <a:r>
              <a:t>The figure on the right shows the components that might make up our “stack”, and one example of what a cloud provider might provide in a model called “platform as a service.”</a:t>
            </a:r>
          </a:p>
          <a:p>
            <a:pPr defTabSz="457200">
              <a:lnSpc>
                <a:spcPct val="117999"/>
              </a:lnSpc>
              <a:defRPr sz="2200">
                <a:latin typeface="Helvetica Neue"/>
                <a:ea typeface="Helvetica Neue"/>
                <a:cs typeface="Helvetica Neue"/>
                <a:sym typeface="Helvetica Neue"/>
              </a:defRPr>
            </a:pPr>
            <a:r>
              <a:t>In a platform as a service model, the *only* thing that we provide is our application (e.g. a nodeJS app), and are not involved in the deployment or configuration of the “middleware” (like the load balancer, logging, monitoring, firewall, etc).</a:t>
            </a:r>
          </a:p>
          <a:p>
            <a:pPr defTabSz="457200">
              <a:lnSpc>
                <a:spcPct val="117999"/>
              </a:lnSpc>
              <a:defRPr sz="2200">
                <a:latin typeface="Helvetica Neue"/>
                <a:ea typeface="Helvetica Neue"/>
                <a:cs typeface="Helvetica Neue"/>
                <a:sym typeface="Helvetica Neue"/>
              </a:defRPr>
            </a:pPr>
            <a:r>
              <a:t>From the bottom up, the PaaS provider will manage:</a:t>
            </a:r>
          </a:p>
          <a:p>
            <a:pPr marL="220578" indent="-220578" defTabSz="457200">
              <a:lnSpc>
                <a:spcPct val="117999"/>
              </a:lnSpc>
              <a:buSzPct val="100000"/>
              <a:buChar char="*"/>
              <a:defRPr sz="2200">
                <a:latin typeface="Helvetica Neue"/>
                <a:ea typeface="Helvetica Neue"/>
                <a:cs typeface="Helvetica Neue"/>
                <a:sym typeface="Helvetica Neue"/>
              </a:defRPr>
            </a:pPr>
            <a:r>
              <a:t>Physical data center (need to provide power and cooling; physical security)</a:t>
            </a:r>
          </a:p>
          <a:p>
            <a:pPr marL="220578" indent="-220578" defTabSz="457200">
              <a:lnSpc>
                <a:spcPct val="117999"/>
              </a:lnSpc>
              <a:buSzPct val="100000"/>
              <a:buChar char="*"/>
              <a:defRPr sz="2200">
                <a:latin typeface="Helvetica Neue"/>
                <a:ea typeface="Helvetica Neue"/>
                <a:cs typeface="Helvetica Neue"/>
                <a:sym typeface="Helvetica Neue"/>
              </a:defRPr>
            </a:pPr>
            <a:r>
              <a:t>Network (connectivity between our servers and to the outside world)</a:t>
            </a:r>
          </a:p>
          <a:p>
            <a:pPr marL="220578" indent="-220578" defTabSz="457200">
              <a:lnSpc>
                <a:spcPct val="117999"/>
              </a:lnSpc>
              <a:buSzPct val="100000"/>
              <a:buChar char="*"/>
              <a:defRPr sz="2200">
                <a:latin typeface="Helvetica Neue"/>
                <a:ea typeface="Helvetica Neue"/>
                <a:cs typeface="Helvetica Neue"/>
                <a:sym typeface="Helvetica Neue"/>
              </a:defRPr>
            </a:pPr>
            <a:r>
              <a:t>Storage (application might have larger storage requirements than what fits on a single server, or might require shared storage)</a:t>
            </a:r>
          </a:p>
          <a:p>
            <a:pPr marL="220578" indent="-220578" defTabSz="457200">
              <a:lnSpc>
                <a:spcPct val="117999"/>
              </a:lnSpc>
              <a:buSzPct val="100000"/>
              <a:buChar char="*"/>
              <a:defRPr sz="2200">
                <a:latin typeface="Helvetica Neue"/>
                <a:ea typeface="Helvetica Neue"/>
                <a:cs typeface="Helvetica Neue"/>
                <a:sym typeface="Helvetica Neue"/>
              </a:defRPr>
            </a:pPr>
            <a:r>
              <a:t>Physical server (the “bare metal” machine, with CPUs and RAM)</a:t>
            </a:r>
          </a:p>
          <a:p>
            <a:pPr marL="220578" indent="-220578" defTabSz="457200">
              <a:lnSpc>
                <a:spcPct val="117999"/>
              </a:lnSpc>
              <a:buSzPct val="100000"/>
              <a:buChar char="*"/>
              <a:defRPr sz="2200">
                <a:latin typeface="Helvetica Neue"/>
                <a:ea typeface="Helvetica Neue"/>
                <a:cs typeface="Helvetica Neue"/>
                <a:sym typeface="Helvetica Neue"/>
              </a:defRPr>
            </a:pPr>
            <a:r>
              <a:t>Virtualization (might be running on a slice of that physical machine)</a:t>
            </a:r>
          </a:p>
          <a:p>
            <a:pPr marL="220578" indent="-220578" defTabSz="457200">
              <a:lnSpc>
                <a:spcPct val="117999"/>
              </a:lnSpc>
              <a:buSzPct val="100000"/>
              <a:buChar char="*"/>
              <a:defRPr sz="2200">
                <a:latin typeface="Helvetica Neue"/>
                <a:ea typeface="Helvetica Neue"/>
                <a:cs typeface="Helvetica Neue"/>
                <a:sym typeface="Helvetica Neue"/>
              </a:defRPr>
            </a:pPr>
            <a:r>
              <a:t>Operating system (in a PaaS model, the vendor even manages the OS, so we don’t have to think about having or needing one)</a:t>
            </a:r>
          </a:p>
          <a:p>
            <a:pPr marL="220578" indent="-220578" defTabSz="457200">
              <a:lnSpc>
                <a:spcPct val="117999"/>
              </a:lnSpc>
              <a:buSzPct val="100000"/>
              <a:buChar char="*"/>
              <a:defRPr sz="2200">
                <a:latin typeface="Helvetica Neue"/>
                <a:ea typeface="Helvetica Neue"/>
                <a:cs typeface="Helvetica Neue"/>
                <a:sym typeface="Helvetica Neue"/>
              </a:defRPr>
            </a:pPr>
            <a:r>
              <a:t>Middleware (something that interfaces with our application, beyond the operating system. An example is a load balancer for web traffic, or Kubernetes for orchestrating containers)</a:t>
            </a:r>
          </a:p>
          <a:p>
            <a:pPr marL="220578" indent="-220578" defTabSz="457200">
              <a:lnSpc>
                <a:spcPct val="117999"/>
              </a:lnSpc>
              <a:buSzPct val="100000"/>
              <a:buChar char="*"/>
              <a:defRPr sz="2200">
                <a:latin typeface="Helvetica Neue"/>
                <a:ea typeface="Helvetica Neue"/>
                <a:cs typeface="Helvetica Neue"/>
                <a:sym typeface="Helvetica Neue"/>
              </a:defRPr>
            </a:pPr>
            <a:r>
              <a:t>Application (us…)</a:t>
            </a:r>
          </a:p>
          <a:p>
            <a:pPr defTabSz="457200">
              <a:lnSpc>
                <a:spcPct val="117999"/>
              </a:lnSpc>
              <a:defRPr sz="2200">
                <a:latin typeface="Helvetica Neue"/>
                <a:ea typeface="Helvetica Neue"/>
                <a:cs typeface="Helvetica Neue"/>
                <a:sym typeface="Helvetica Neue"/>
              </a:defRPr>
            </a:pPr>
            <a:r>
              <a:t>In today’s lecture, we will discuss the different abstractions that cloud providers offer us for deployment, and the tradeoffs of those abstractions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Before getting into the patterns of how to use cloud infrastructure, we should discuss some of the core concepts that are provided by all cloud platforms.</a:t>
            </a:r>
          </a:p>
          <a:p>
            <a:pPr defTabSz="457200">
              <a:lnSpc>
                <a:spcPct val="117999"/>
              </a:lnSpc>
              <a:defRPr sz="2200">
                <a:latin typeface="Helvetica Neue"/>
                <a:ea typeface="Helvetica Neue"/>
                <a:cs typeface="Helvetica Neue"/>
                <a:sym typeface="Helvetica Neue"/>
              </a:defRPr>
            </a:pPr>
            <a:r>
              <a:t>One of the core concepts of cloud computing is that infrastructure is concentrated, allowing vendors operating the infrastructure to achieve economies of scale. This scale could happen at any of the tiers on the diagram on the right.</a:t>
            </a:r>
          </a:p>
          <a:p>
            <a:pPr defTabSz="457200">
              <a:lnSpc>
                <a:spcPct val="117999"/>
              </a:lnSpc>
              <a:defRPr sz="2200">
                <a:latin typeface="Helvetica Neue"/>
                <a:ea typeface="Helvetica Neue"/>
                <a:cs typeface="Helvetica Neue"/>
                <a:sym typeface="Helvetica Neue"/>
              </a:defRPr>
            </a:pPr>
            <a:r>
              <a:t>For example (read slide)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&lt;read slide&gt;</a:t>
            </a:r>
          </a:p>
          <a:p>
            <a:pPr defTabSz="457200">
              <a:lnSpc>
                <a:spcPct val="117999"/>
              </a:lnSpc>
              <a:defRPr sz="2200">
                <a:latin typeface="Helvetica Neue"/>
                <a:ea typeface="Helvetica Neue"/>
                <a:cs typeface="Helvetica Neue"/>
                <a:sym typeface="Helvetica Neue"/>
              </a:defRPr>
            </a:pPr>
            <a:r>
              <a:t>Perhaps the most important part to understand about the “elastic” scale is that you can add more resources just for when you need them, and only pay for those resources when you are using them.</a:t>
            </a:r>
          </a:p>
          <a:p>
            <a:pPr defTabSz="457200">
              <a:lnSpc>
                <a:spcPct val="117999"/>
              </a:lnSpc>
              <a:defRPr sz="2200">
                <a:latin typeface="Helvetica Neue"/>
                <a:ea typeface="Helvetica Neue"/>
                <a:cs typeface="Helvetica Neue"/>
                <a:sym typeface="Helvetica Neue"/>
              </a:defRPr>
            </a:pPr>
            <a:r>
              <a:t>(Sidebar - Amazon EC2, and the cloud as we know it, arguably came out of Amazon’s need to have very elastic scaling of their original e-commerce business to support periods of heavy demand around holidays, black friday. Pre-EC2, it was not uncommon for stores and websites to go offline under heavy load. Amazon built a system that provided resilient scaling to their e-commerce division, then started to sell off their excess computing capacity when it wasn’t, for example, black friday, and they didn’t need it. Many “cloud” companies have similar origin stories)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However: the part of what makes it “the cloud” most, perhaps, is the ability to have *on-demand* and fully *self-service* access to resources. Those resources might be low-level abstractions (like virtual machines), or high-level abstractions (like some software, run as a service), but the key here these are “___ as a service” - the vendor provides the X as a service to us.</a:t>
            </a:r>
          </a:p>
          <a:p>
            <a:pPr defTabSz="457200">
              <a:lnSpc>
                <a:spcPct val="117999"/>
              </a:lnSpc>
              <a:defRPr sz="2200">
                <a:latin typeface="Helvetica Neue"/>
                <a:ea typeface="Helvetica Neue"/>
                <a:cs typeface="Helvetica Neue"/>
                <a:sym typeface="Helvetica Neue"/>
              </a:defRPr>
            </a:pPr>
            <a:r>
              <a:t>There are many different “as a service” abstractions that cloud providers offer (those XaaS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prstGeom prst="rect">
            <a:avLst/>
          </a:prstGeom>
        </p:spPr>
        <p:txBody>
          <a:bodyPr/>
          <a:lstStyle/>
          <a:p>
            <a:r>
              <a:t>Title Text</a:t>
            </a:r>
          </a:p>
        </p:txBody>
      </p:sp>
      <p:sp>
        <p:nvSpPr>
          <p:cNvPr id="13" name="Body Level One…"/>
          <p:cNvSpPr txBox="1">
            <a:spLocks noGrp="1"/>
          </p:cNvSpPr>
          <p:nvPr>
            <p:ph type="body" sz="half"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2/20/2023</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xfrm>
            <a:off x="374697" y="-953519"/>
            <a:ext cx="23730801" cy="2651128"/>
          </a:xfrm>
          <a:prstGeom prst="rect">
            <a:avLst/>
          </a:prstGeom>
        </p:spPr>
        <p:txBody>
          <a:bodyPr/>
          <a:lstStyle>
            <a:lvl1pPr>
              <a:defRPr sz="7200"/>
            </a:lvl1pPr>
          </a:lstStyle>
          <a:p>
            <a:r>
              <a:t>Title Text</a:t>
            </a:r>
          </a:p>
        </p:txBody>
      </p:sp>
      <p:sp>
        <p:nvSpPr>
          <p:cNvPr id="22" name="Body Level One…"/>
          <p:cNvSpPr txBox="1">
            <a:spLocks noGrp="1"/>
          </p:cNvSpPr>
          <p:nvPr>
            <p:ph type="body" idx="1"/>
          </p:nvPr>
        </p:nvSpPr>
        <p:spPr>
          <a:xfrm>
            <a:off x="429699" y="1753618"/>
            <a:ext cx="23620798" cy="10208764"/>
          </a:xfrm>
          <a:prstGeom prst="rect">
            <a:avLst/>
          </a:prstGeom>
        </p:spPr>
        <p:txBody>
          <a:bodyPr/>
          <a:lstStyle>
            <a:lvl1pPr>
              <a:lnSpc>
                <a:spcPct val="100000"/>
              </a:lnSpc>
              <a:defRPr sz="4800">
                <a:latin typeface="Helvetica Neue"/>
                <a:ea typeface="Helvetica Neue"/>
                <a:cs typeface="Helvetica Neue"/>
                <a:sym typeface="Helvetica Neue"/>
              </a:defRPr>
            </a:lvl1pPr>
            <a:lvl2pPr marL="1028700" indent="-533400">
              <a:lnSpc>
                <a:spcPct val="100000"/>
              </a:lnSpc>
              <a:spcBef>
                <a:spcPts val="1000"/>
              </a:spcBef>
              <a:buSzPct val="99000"/>
              <a:buFont typeface="Arial"/>
              <a:buChar char="๏"/>
              <a:defRPr sz="3900">
                <a:latin typeface="Helvetica Neue"/>
                <a:ea typeface="Helvetica Neue"/>
                <a:cs typeface="Helvetica Neue"/>
                <a:sym typeface="Helvetica Neue"/>
              </a:defRPr>
            </a:lvl2pPr>
            <a:lvl3pPr marL="1554478" indent="-640078">
              <a:lnSpc>
                <a:spcPct val="100000"/>
              </a:lnSpc>
              <a:buSzPct val="100000"/>
              <a:buFont typeface="Arial"/>
              <a:buChar char="•"/>
              <a:defRPr sz="2400">
                <a:latin typeface="Helvetica Neue"/>
                <a:ea typeface="Helvetica Neue"/>
                <a:cs typeface="Helvetica Neue"/>
                <a:sym typeface="Helvetica Neue"/>
              </a:defRPr>
            </a:lvl3pPr>
            <a:lvl4pPr marL="2082800" indent="-711200">
              <a:lnSpc>
                <a:spcPct val="100000"/>
              </a:lnSpc>
              <a:buSzPct val="100000"/>
              <a:buFont typeface="Arial"/>
              <a:buChar char="•"/>
              <a:defRPr sz="2400">
                <a:latin typeface="Helvetica Neue"/>
                <a:ea typeface="Helvetica Neue"/>
                <a:cs typeface="Helvetica Neue"/>
                <a:sym typeface="Helvetica Neue"/>
              </a:defRPr>
            </a:lvl4pPr>
            <a:lvl5pPr marL="2540000" indent="-711200">
              <a:lnSpc>
                <a:spcPct val="100000"/>
              </a:lnSpc>
              <a:buSzPct val="100000"/>
              <a:buFont typeface="Arial"/>
              <a:buChar char="•"/>
              <a:defRPr sz="2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3" name="Straight Connector 7"/>
          <p:cNvSpPr/>
          <p:nvPr/>
        </p:nvSpPr>
        <p:spPr>
          <a:xfrm>
            <a:off x="448033" y="1560609"/>
            <a:ext cx="21031201" cy="1"/>
          </a:xfrm>
          <a:prstGeom prst="line">
            <a:avLst/>
          </a:prstGeom>
          <a:ln w="12700">
            <a:solidFill>
              <a:schemeClr val="accent1"/>
            </a:solidFill>
            <a:miter/>
          </a:ln>
        </p:spPr>
        <p:txBody>
          <a:bodyPr lIns="45718" tIns="45718" rIns="45718" bIns="45718"/>
          <a:lstStyle/>
          <a:p>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3734629191"/>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ED129-9976-8391-653D-0BFFDFA3920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7E330B1-9449-76A9-1A8E-094517555EC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029370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078520" y="1330325"/>
            <a:ext cx="21629079" cy="47752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chor="b">
            <a:normAutofit/>
          </a:bodyPr>
          <a:lstStyle/>
          <a:p>
            <a:r>
              <a:t>Title Text</a:t>
            </a:r>
          </a:p>
        </p:txBody>
      </p:sp>
      <p:sp>
        <p:nvSpPr>
          <p:cNvPr id="3" name="Body Level One…"/>
          <p:cNvSpPr txBox="1">
            <a:spLocks noGrp="1"/>
          </p:cNvSpPr>
          <p:nvPr>
            <p:ph type="body" idx="1"/>
          </p:nvPr>
        </p:nvSpPr>
        <p:spPr>
          <a:xfrm>
            <a:off x="1078520" y="6475655"/>
            <a:ext cx="20257480" cy="33115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p>
            <a:r>
              <a:t>Body Level One</a:t>
            </a:r>
          </a:p>
          <a:p>
            <a:pPr lvl="1"/>
            <a:r>
              <a:t>Body Level Two</a:t>
            </a:r>
          </a:p>
          <a:p>
            <a:pPr lvl="2"/>
            <a:r>
              <a:t>Body Level Three</a:t>
            </a:r>
          </a:p>
          <a:p>
            <a:pPr lvl="3"/>
            <a:r>
              <a:t>Body Level Four</a:t>
            </a:r>
          </a:p>
          <a:p>
            <a:pPr lvl="4"/>
            <a:r>
              <a:t>Body Level Five</a:t>
            </a:r>
          </a:p>
        </p:txBody>
      </p:sp>
      <p:sp>
        <p:nvSpPr>
          <p:cNvPr id="4" name="Straight Connector 7"/>
          <p:cNvSpPr/>
          <p:nvPr/>
        </p:nvSpPr>
        <p:spPr>
          <a:xfrm>
            <a:off x="1078519" y="6111554"/>
            <a:ext cx="21629080" cy="1"/>
          </a:xfrm>
          <a:prstGeom prst="line">
            <a:avLst/>
          </a:prstGeom>
          <a:ln w="12700">
            <a:solidFill>
              <a:schemeClr val="accent1"/>
            </a:solidFill>
            <a:miter/>
          </a:ln>
        </p:spPr>
        <p:txBody>
          <a:bodyPr lIns="45718" tIns="45718" rIns="45718" bIns="45718"/>
          <a:lstStyle/>
          <a:p>
            <a:endParaRPr/>
          </a:p>
        </p:txBody>
      </p:sp>
      <p:sp>
        <p:nvSpPr>
          <p:cNvPr id="5" name="Slide Number"/>
          <p:cNvSpPr txBox="1">
            <a:spLocks noGrp="1"/>
          </p:cNvSpPr>
          <p:nvPr>
            <p:ph type="sldNum" sz="quarter" idx="2"/>
          </p:nvPr>
        </p:nvSpPr>
        <p:spPr>
          <a:xfrm>
            <a:off x="22203054" y="12835871"/>
            <a:ext cx="504546" cy="483908"/>
          </a:xfrm>
          <a:prstGeom prst="rect">
            <a:avLst/>
          </a:prstGeom>
          <a:ln w="12700">
            <a:miter lim="400000"/>
          </a:ln>
        </p:spPr>
        <p:txBody>
          <a:bodyPr wrap="none" lIns="91438" tIns="91438" rIns="91438" bIns="91438" anchor="ctr">
            <a:spAutoFit/>
          </a:bodyPr>
          <a:lstStyle>
            <a:lvl1pPr algn="r">
              <a:defRPr sz="2400">
                <a:solidFill>
                  <a:srgbClr val="888888"/>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med"/>
  <p:txStyles>
    <p:titleStyle>
      <a:lvl1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9pPr>
    </p:titleStyle>
    <p:body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ctrTitle"/>
          </p:nvPr>
        </p:nvSpPr>
        <p:spPr>
          <a:xfrm>
            <a:off x="1078520" y="1142066"/>
            <a:ext cx="21629079" cy="4775202"/>
          </a:xfrm>
          <a:prstGeom prst="rect">
            <a:avLst/>
          </a:prstGeom>
        </p:spPr>
        <p:txBody>
          <a:bodyPr/>
          <a:lstStyle/>
          <a:p>
            <a:r>
              <a:t>CS 4530 Software Engineering</a:t>
            </a:r>
          </a:p>
          <a:p>
            <a:endParaRPr/>
          </a:p>
          <a:p>
            <a:pPr>
              <a:defRPr sz="5700"/>
            </a:pPr>
            <a:r>
              <a:t>Module 13: Principles and Patterns of Cloud Infrastructure</a:t>
            </a:r>
          </a:p>
        </p:txBody>
      </p:sp>
      <p:sp>
        <p:nvSpPr>
          <p:cNvPr id="34" name="Jonathan Bell, John Boyland, Mitch Wand…"/>
          <p:cNvSpPr txBox="1">
            <a:spLocks noGrp="1"/>
          </p:cNvSpPr>
          <p:nvPr>
            <p:ph type="subTitle" sz="half" idx="1"/>
          </p:nvPr>
        </p:nvSpPr>
        <p:spPr>
          <a:xfrm>
            <a:off x="1295705" y="10404736"/>
            <a:ext cx="20257481" cy="3311526"/>
          </a:xfrm>
          <a:prstGeom prst="rect">
            <a:avLst/>
          </a:prstGeom>
        </p:spPr>
        <p:txBody>
          <a:bodyPr/>
          <a:lstStyle/>
          <a:p>
            <a:pPr>
              <a:defRPr sz="3000"/>
            </a:pPr>
            <a:r>
              <a:rPr dirty="0"/>
              <a:t>Khoury College of Computer Sciences</a:t>
            </a:r>
            <a:br>
              <a:rPr dirty="0"/>
            </a:br>
            <a:r>
              <a:rPr dirty="0"/>
              <a:t>© 202</a:t>
            </a:r>
            <a:r>
              <a:rPr lang="en-US" dirty="0"/>
              <a:t>3</a:t>
            </a:r>
            <a:r>
              <a:rPr dirty="0"/>
              <a:t> released under </a:t>
            </a:r>
            <a:r>
              <a:rPr dirty="0">
                <a:hlinkClick r:id="rId2"/>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75655"/>
            <a:ext cx="20257480" cy="33115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dirty="0"/>
              <a:t>Adeel </a:t>
            </a:r>
            <a:r>
              <a:rPr lang="en-US" sz="4800" dirty="0" err="1"/>
              <a:t>Bhutta</a:t>
            </a:r>
            <a:r>
              <a:rPr lang="en-US" sz="4800" dirty="0"/>
              <a:t>, Jan </a:t>
            </a:r>
            <a:r>
              <a:rPr lang="en-US" sz="4800" dirty="0" err="1"/>
              <a:t>Vitek</a:t>
            </a:r>
            <a:r>
              <a:rPr lang="en-US" sz="4800" dirty="0"/>
              <a:t> 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112" name="Slide Subtitle"/>
          <p:cNvSpPr txBox="1">
            <a:spLocks noGrp="1"/>
          </p:cNvSpPr>
          <p:nvPr>
            <p:ph type="body" idx="1"/>
          </p:nvPr>
        </p:nvSpPr>
        <p:spPr>
          <a:xfrm>
            <a:off x="1676400" y="3000319"/>
            <a:ext cx="12330545" cy="8702677"/>
          </a:xfrm>
          <a:prstGeom prst="rect">
            <a:avLst/>
          </a:prstGeom>
        </p:spPr>
        <p:txBody>
          <a:bodyPr/>
          <a:lstStyle/>
          <a:p>
            <a:r>
              <a:rPr dirty="0"/>
              <a:t>Virtual machines:</a:t>
            </a:r>
          </a:p>
          <a:p>
            <a:pPr lvl="1"/>
            <a:r>
              <a:rPr dirty="0"/>
              <a:t>Virtualize a single large server into many smaller machines</a:t>
            </a:r>
          </a:p>
          <a:p>
            <a:pPr lvl="1"/>
            <a:r>
              <a:rPr dirty="0"/>
              <a:t>OS limits resource usage and guarantees quality per-VM</a:t>
            </a:r>
          </a:p>
          <a:p>
            <a:pPr lvl="1"/>
            <a:r>
              <a:rPr dirty="0"/>
              <a:t>Each VM in its own OS</a:t>
            </a:r>
          </a:p>
          <a:p>
            <a:pPr lvl="1"/>
            <a:r>
              <a:rPr dirty="0"/>
              <a:t>Examples: Amazon EC2, Google Compute Engine, Azure</a:t>
            </a:r>
          </a:p>
        </p:txBody>
      </p:sp>
      <p:pic>
        <p:nvPicPr>
          <p:cNvPr id="113" name="Image" descr="Image"/>
          <p:cNvPicPr>
            <a:picLocks noChangeAspect="1"/>
          </p:cNvPicPr>
          <p:nvPr/>
        </p:nvPicPr>
        <p:blipFill>
          <a:blip r:embed="rId3"/>
          <a:stretch>
            <a:fillRect/>
          </a:stretch>
        </p:blipFill>
        <p:spPr>
          <a:xfrm>
            <a:off x="14512681" y="2646029"/>
            <a:ext cx="9894071" cy="1104601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8794343" cy="8702677"/>
          </a:xfrm>
        </p:spPr>
        <p:txBody>
          <a:bodyPr>
            <a:normAutofit/>
          </a:bodyPr>
          <a:lstStyle/>
          <a:p>
            <a:r>
              <a:rPr lang="en-US" dirty="0"/>
              <a:t>The “instruction set” is an abstraction of the underlying hardware</a:t>
            </a:r>
          </a:p>
          <a:p>
            <a:r>
              <a:rPr lang="en-US" dirty="0"/>
              <a:t>The operating system presents the same abstraction + OS calls. </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Let’s look more closely at this software stack</a:t>
            </a:r>
          </a:p>
        </p:txBody>
      </p:sp>
      <p:grpSp>
        <p:nvGrpSpPr>
          <p:cNvPr id="24" name="Group 23">
            <a:extLst>
              <a:ext uri="{FF2B5EF4-FFF2-40B4-BE49-F238E27FC236}">
                <a16:creationId xmlns:a16="http://schemas.microsoft.com/office/drawing/2014/main" id="{19282F40-E960-EFE6-6C12-C841A6931120}"/>
              </a:ext>
            </a:extLst>
          </p:cNvPr>
          <p:cNvGrpSpPr/>
          <p:nvPr/>
        </p:nvGrpSpPr>
        <p:grpSpPr>
          <a:xfrm>
            <a:off x="10920298" y="3902067"/>
            <a:ext cx="10198121" cy="5911866"/>
            <a:chOff x="6733309" y="3337416"/>
            <a:chExt cx="10198121" cy="5911866"/>
          </a:xfrm>
        </p:grpSpPr>
        <p:sp>
          <p:nvSpPr>
            <p:cNvPr id="5" name="Rectangle 4">
              <a:extLst>
                <a:ext uri="{FF2B5EF4-FFF2-40B4-BE49-F238E27FC236}">
                  <a16:creationId xmlns:a16="http://schemas.microsoft.com/office/drawing/2014/main" id="{A1C69FC8-E809-5C0A-566A-F743DAA12E01}"/>
                </a:ext>
              </a:extLst>
            </p:cNvPr>
            <p:cNvSpPr/>
            <p:nvPr/>
          </p:nvSpPr>
          <p:spPr>
            <a:xfrm>
              <a:off x="10335613" y="7487648"/>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0152264" y="8198970"/>
              <a:ext cx="5839000"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8220667" y="6865589"/>
              <a:ext cx="8654170" cy="738662"/>
              <a:chOff x="8220667" y="6940762"/>
              <a:chExt cx="8654170" cy="738662"/>
            </a:xfrm>
          </p:grpSpPr>
          <p:cxnSp>
            <p:nvCxnSpPr>
              <p:cNvPr id="10" name="Straight Connector 9">
                <a:extLst>
                  <a:ext uri="{FF2B5EF4-FFF2-40B4-BE49-F238E27FC236}">
                    <a16:creationId xmlns:a16="http://schemas.microsoft.com/office/drawing/2014/main" id="{A37D70B7-0846-1387-B9ED-330BF0E046E6}"/>
                  </a:ext>
                </a:extLst>
              </p:cNvPr>
              <p:cNvCxnSpPr/>
              <p:nvPr/>
            </p:nvCxnSpPr>
            <p:spPr>
              <a:xfrm>
                <a:off x="9836158" y="7310093"/>
                <a:ext cx="7038679"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0245437" y="6243529"/>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6733309" y="5621469"/>
              <a:ext cx="10198121" cy="738662"/>
              <a:chOff x="6733309" y="5456867"/>
              <a:chExt cx="10198121"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7188446"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21" name="Group 20">
              <a:extLst>
                <a:ext uri="{FF2B5EF4-FFF2-40B4-BE49-F238E27FC236}">
                  <a16:creationId xmlns:a16="http://schemas.microsoft.com/office/drawing/2014/main" id="{1F3F68C6-3FC0-5F99-04EC-74289BE43F2F}"/>
                </a:ext>
              </a:extLst>
            </p:cNvPr>
            <p:cNvGrpSpPr/>
            <p:nvPr/>
          </p:nvGrpSpPr>
          <p:grpSpPr>
            <a:xfrm>
              <a:off x="10152264" y="3337416"/>
              <a:ext cx="5652654" cy="2400655"/>
              <a:chOff x="10245437" y="3395822"/>
              <a:chExt cx="5652654" cy="2400655"/>
            </a:xfrm>
          </p:grpSpPr>
          <p:sp>
            <p:nvSpPr>
              <p:cNvPr id="20" name="Rectangle 19">
                <a:extLst>
                  <a:ext uri="{FF2B5EF4-FFF2-40B4-BE49-F238E27FC236}">
                    <a16:creationId xmlns:a16="http://schemas.microsoft.com/office/drawing/2014/main" id="{A045E7D8-2DA5-CF15-9999-587366D749AD}"/>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Your App</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9" name="Rectangle 18">
                <a:extLst>
                  <a:ext uri="{FF2B5EF4-FFF2-40B4-BE49-F238E27FC236}">
                    <a16:creationId xmlns:a16="http://schemas.microsoft.com/office/drawing/2014/main" id="{6DB0E7B7-EE40-7D83-FBB5-46C827AE1DE8}"/>
                  </a:ext>
                </a:extLst>
              </p:cNvPr>
              <p:cNvSpPr/>
              <p:nvPr/>
            </p:nvSpPr>
            <p:spPr>
              <a:xfrm>
                <a:off x="12494904" y="4503817"/>
                <a:ext cx="3403187" cy="1292660"/>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 Dependencies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17742580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93089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Tree>
    <p:extLst>
      <p:ext uri="{BB962C8B-B14F-4D97-AF65-F5344CB8AC3E}">
        <p14:creationId xmlns:p14="http://schemas.microsoft.com/office/powerpoint/2010/main" val="36452095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prstGeom prst="rect">
            <a:avLst/>
          </a:prstGeom>
        </p:spPr>
        <p:txBody>
          <a:bodyPr/>
          <a:lstStyle/>
          <a:p>
            <a:r>
              <a:rPr dirty="0"/>
              <a:t>Multi-Tenancy</a:t>
            </a:r>
          </a:p>
          <a:p>
            <a:pPr lvl="1"/>
            <a:r>
              <a:rPr dirty="0"/>
              <a:t> Multiple customers sharing same physical machine, oblivious to each other</a:t>
            </a:r>
          </a:p>
          <a:p>
            <a:r>
              <a:rPr dirty="0"/>
              <a:t>Decouples application from hardware</a:t>
            </a:r>
          </a:p>
          <a:p>
            <a:pPr lvl="1"/>
            <a:r>
              <a:rPr dirty="0"/>
              <a:t>virtualization service can provide “live migration”</a:t>
            </a:r>
          </a:p>
          <a:p>
            <a:r>
              <a:rPr dirty="0"/>
              <a:t>Faster to provision and release</a:t>
            </a:r>
          </a:p>
          <a:p>
            <a:pPr lvl="1"/>
            <a:r>
              <a:rPr dirty="0"/>
              <a:t>VM v. physical machines == ~mins v. ~hours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rest</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t>Infrastructure as a Service: Containers</a:t>
            </a:r>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err="1"/>
              <a:t>Eg</a:t>
            </a:r>
            <a:r>
              <a:rPr lang="en-US" dirty="0"/>
              <a:t>: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with containers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Docker</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t>Learning objectives for this lesson</a:t>
            </a:r>
          </a:p>
        </p:txBody>
      </p:sp>
      <p:sp>
        <p:nvSpPr>
          <p:cNvPr id="37" name="By the end of this lesson, you should be able to…"/>
          <p:cNvSpPr txBox="1">
            <a:spLocks noGrp="1"/>
          </p:cNvSpPr>
          <p:nvPr>
            <p:ph type="body" idx="1"/>
          </p:nvPr>
        </p:nvSpPr>
        <p:spPr>
          <a:prstGeom prst="rect">
            <a:avLst/>
          </a:prstGeom>
        </p:spPr>
        <p:txBody>
          <a:bodyPr/>
          <a:lstStyle/>
          <a:p>
            <a:r>
              <a:rPr dirty="0"/>
              <a:t>By the end of this lesson, you should be able to…</a:t>
            </a:r>
          </a:p>
          <a:p>
            <a:pPr lvl="1"/>
            <a:r>
              <a:rPr lang="en-US" dirty="0"/>
              <a:t>Explain</a:t>
            </a:r>
            <a:r>
              <a:rPr dirty="0"/>
              <a:t> what “cloud” computing is</a:t>
            </a:r>
            <a:r>
              <a:rPr lang="en-US" dirty="0"/>
              <a:t> and why it is important</a:t>
            </a:r>
            <a:endParaRPr dirty="0"/>
          </a:p>
          <a:p>
            <a:pPr lvl="1"/>
            <a:r>
              <a:rPr lang="en-US" dirty="0"/>
              <a:t>Describe the difference between virtual machines and containers</a:t>
            </a:r>
          </a:p>
          <a:p>
            <a:pPr lvl="1"/>
            <a:r>
              <a:rPr lang="en-US" dirty="0"/>
              <a:t>Explain why </a:t>
            </a:r>
            <a:r>
              <a:rPr dirty="0"/>
              <a:t>virtual machines and containers </a:t>
            </a:r>
            <a:r>
              <a:rPr lang="en-US" dirty="0"/>
              <a:t>are important in </a:t>
            </a:r>
            <a:r>
              <a:rPr dirty="0"/>
              <a:t>cloud computing</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a:t>
            </a:r>
            <a:r>
              <a:rPr lang="en-US" dirty="0" err="1"/>
              <a:t>middeware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lnSpcReduction="10000"/>
          </a:bodyPr>
          <a:lstStyle/>
          <a:p>
            <a:r>
              <a:rPr dirty="0"/>
              <a:t>Middleware is the stuff between our app and a user’s requests:</a:t>
            </a:r>
          </a:p>
          <a:p>
            <a:pPr lvl="1"/>
            <a:r>
              <a:rPr dirty="0"/>
              <a:t>Load balancer: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268" name="Group"/>
          <p:cNvGrpSpPr/>
          <p:nvPr/>
        </p:nvGrpSpPr>
        <p:grpSpPr>
          <a:xfrm>
            <a:off x="16920643" y="3990182"/>
            <a:ext cx="3362793" cy="7983605"/>
            <a:chOff x="0" y="0"/>
            <a:chExt cx="3362792" cy="7983604"/>
          </a:xfrm>
        </p:grpSpPr>
        <p:grpSp>
          <p:nvGrpSpPr>
            <p:cNvPr id="245" name="Physical data center"/>
            <p:cNvGrpSpPr/>
            <p:nvPr/>
          </p:nvGrpSpPr>
          <p:grpSpPr>
            <a:xfrm>
              <a:off x="76119" y="6644629"/>
              <a:ext cx="3210553" cy="766024"/>
              <a:chOff x="0" y="0"/>
              <a:chExt cx="3210552" cy="766023"/>
            </a:xfrm>
          </p:grpSpPr>
          <p:sp>
            <p:nvSpPr>
              <p:cNvPr id="24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4"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48" name="Network"/>
            <p:cNvGrpSpPr/>
            <p:nvPr/>
          </p:nvGrpSpPr>
          <p:grpSpPr>
            <a:xfrm>
              <a:off x="76119" y="5691216"/>
              <a:ext cx="3210553" cy="766024"/>
              <a:chOff x="0" y="0"/>
              <a:chExt cx="3210552" cy="766023"/>
            </a:xfrm>
          </p:grpSpPr>
          <p:sp>
            <p:nvSpPr>
              <p:cNvPr id="24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7"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51" name="Storage"/>
            <p:cNvGrpSpPr/>
            <p:nvPr/>
          </p:nvGrpSpPr>
          <p:grpSpPr>
            <a:xfrm>
              <a:off x="76119" y="4737801"/>
              <a:ext cx="3210553" cy="766025"/>
              <a:chOff x="0" y="0"/>
              <a:chExt cx="3210552" cy="766024"/>
            </a:xfrm>
          </p:grpSpPr>
          <p:sp>
            <p:nvSpPr>
              <p:cNvPr id="24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0"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54" name="Physical Server"/>
            <p:cNvGrpSpPr/>
            <p:nvPr/>
          </p:nvGrpSpPr>
          <p:grpSpPr>
            <a:xfrm>
              <a:off x="76119" y="3784386"/>
              <a:ext cx="3210553" cy="766025"/>
              <a:chOff x="0" y="0"/>
              <a:chExt cx="3210552" cy="766024"/>
            </a:xfrm>
          </p:grpSpPr>
          <p:sp>
            <p:nvSpPr>
              <p:cNvPr id="25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3"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57" name="Operating System"/>
            <p:cNvGrpSpPr/>
            <p:nvPr/>
          </p:nvGrpSpPr>
          <p:grpSpPr>
            <a:xfrm>
              <a:off x="76119" y="1906830"/>
              <a:ext cx="3210553" cy="766024"/>
              <a:chOff x="0" y="0"/>
              <a:chExt cx="3210552" cy="766023"/>
            </a:xfrm>
          </p:grpSpPr>
          <p:sp>
            <p:nvSpPr>
              <p:cNvPr id="25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6"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60" name="Middleware"/>
            <p:cNvGrpSpPr/>
            <p:nvPr/>
          </p:nvGrpSpPr>
          <p:grpSpPr>
            <a:xfrm>
              <a:off x="76119" y="953415"/>
              <a:ext cx="3210553" cy="766024"/>
              <a:chOff x="0" y="0"/>
              <a:chExt cx="3210552" cy="766023"/>
            </a:xfrm>
          </p:grpSpPr>
          <p:sp>
            <p:nvSpPr>
              <p:cNvPr id="25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9"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63" name="Application"/>
            <p:cNvGrpSpPr/>
            <p:nvPr/>
          </p:nvGrpSpPr>
          <p:grpSpPr>
            <a:xfrm>
              <a:off x="76119" y="0"/>
              <a:ext cx="3210553" cy="766024"/>
              <a:chOff x="0" y="0"/>
              <a:chExt cx="3210552" cy="766023"/>
            </a:xfrm>
          </p:grpSpPr>
          <p:sp>
            <p:nvSpPr>
              <p:cNvPr id="26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2"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66" name="Virtualization"/>
            <p:cNvGrpSpPr/>
            <p:nvPr/>
          </p:nvGrpSpPr>
          <p:grpSpPr>
            <a:xfrm>
              <a:off x="76119" y="2860244"/>
              <a:ext cx="3210553" cy="766025"/>
              <a:chOff x="0" y="0"/>
              <a:chExt cx="3210552" cy="766024"/>
            </a:xfrm>
          </p:grpSpPr>
          <p:sp>
            <p:nvSpPr>
              <p:cNvPr id="26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5"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67" name="IaaS: Container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 Containers</a:t>
              </a:r>
            </a:p>
          </p:txBody>
        </p:sp>
      </p:grpSp>
      <p:sp>
        <p:nvSpPr>
          <p:cNvPr id="269"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270"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296" name="Group"/>
          <p:cNvGrpSpPr/>
          <p:nvPr/>
        </p:nvGrpSpPr>
        <p:grpSpPr>
          <a:xfrm>
            <a:off x="20530624" y="3990182"/>
            <a:ext cx="3362793" cy="7983605"/>
            <a:chOff x="0" y="0"/>
            <a:chExt cx="3362792" cy="7983604"/>
          </a:xfrm>
        </p:grpSpPr>
        <p:grpSp>
          <p:nvGrpSpPr>
            <p:cNvPr id="273" name="Physical data center"/>
            <p:cNvGrpSpPr/>
            <p:nvPr/>
          </p:nvGrpSpPr>
          <p:grpSpPr>
            <a:xfrm>
              <a:off x="76119" y="6644629"/>
              <a:ext cx="3210553" cy="766024"/>
              <a:chOff x="0" y="0"/>
              <a:chExt cx="3210552" cy="766023"/>
            </a:xfrm>
          </p:grpSpPr>
          <p:sp>
            <p:nvSpPr>
              <p:cNvPr id="27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2"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76" name="Network"/>
            <p:cNvGrpSpPr/>
            <p:nvPr/>
          </p:nvGrpSpPr>
          <p:grpSpPr>
            <a:xfrm>
              <a:off x="76119" y="5691216"/>
              <a:ext cx="3210553" cy="766024"/>
              <a:chOff x="0" y="0"/>
              <a:chExt cx="3210552" cy="766023"/>
            </a:xfrm>
          </p:grpSpPr>
          <p:sp>
            <p:nvSpPr>
              <p:cNvPr id="27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5"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79" name="Storage"/>
            <p:cNvGrpSpPr/>
            <p:nvPr/>
          </p:nvGrpSpPr>
          <p:grpSpPr>
            <a:xfrm>
              <a:off x="76119" y="4737801"/>
              <a:ext cx="3210553" cy="766025"/>
              <a:chOff x="0" y="0"/>
              <a:chExt cx="3210552" cy="766024"/>
            </a:xfrm>
          </p:grpSpPr>
          <p:sp>
            <p:nvSpPr>
              <p:cNvPr id="27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8"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82" name="Physical Server"/>
            <p:cNvGrpSpPr/>
            <p:nvPr/>
          </p:nvGrpSpPr>
          <p:grpSpPr>
            <a:xfrm>
              <a:off x="76119" y="3784386"/>
              <a:ext cx="3210553" cy="766025"/>
              <a:chOff x="0" y="0"/>
              <a:chExt cx="3210552" cy="766024"/>
            </a:xfrm>
          </p:grpSpPr>
          <p:sp>
            <p:nvSpPr>
              <p:cNvPr id="2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1"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85" name="Operating System"/>
            <p:cNvGrpSpPr/>
            <p:nvPr/>
          </p:nvGrpSpPr>
          <p:grpSpPr>
            <a:xfrm>
              <a:off x="76119" y="1906830"/>
              <a:ext cx="3210553" cy="766024"/>
              <a:chOff x="0" y="0"/>
              <a:chExt cx="3210552" cy="766023"/>
            </a:xfrm>
          </p:grpSpPr>
          <p:sp>
            <p:nvSpPr>
              <p:cNvPr id="28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4"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88" name="Middleware"/>
            <p:cNvGrpSpPr/>
            <p:nvPr/>
          </p:nvGrpSpPr>
          <p:grpSpPr>
            <a:xfrm>
              <a:off x="76119" y="953415"/>
              <a:ext cx="3210553" cy="766024"/>
              <a:chOff x="0" y="0"/>
              <a:chExt cx="3210552" cy="766023"/>
            </a:xfrm>
          </p:grpSpPr>
          <p:sp>
            <p:nvSpPr>
              <p:cNvPr id="28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7"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91" name="Application"/>
            <p:cNvGrpSpPr/>
            <p:nvPr/>
          </p:nvGrpSpPr>
          <p:grpSpPr>
            <a:xfrm>
              <a:off x="76119" y="0"/>
              <a:ext cx="3210553" cy="766024"/>
              <a:chOff x="0" y="0"/>
              <a:chExt cx="3210552" cy="766023"/>
            </a:xfrm>
          </p:grpSpPr>
          <p:sp>
            <p:nvSpPr>
              <p:cNvPr id="28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0"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94" name="Virtualization"/>
            <p:cNvGrpSpPr/>
            <p:nvPr/>
          </p:nvGrpSpPr>
          <p:grpSpPr>
            <a:xfrm>
              <a:off x="76119" y="2860244"/>
              <a:ext cx="3210553" cy="766025"/>
              <a:chOff x="0" y="0"/>
              <a:chExt cx="3210552" cy="766024"/>
            </a:xfrm>
          </p:grpSpPr>
          <p:sp>
            <p:nvSpPr>
              <p:cNvPr id="29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3"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95"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prstGeom prst="rect">
            <a:avLst/>
          </a:prstGeom>
        </p:spPr>
        <p:txBody>
          <a:bodyPr>
            <a:normAutofit lnSpcReduction="10000"/>
          </a:bodyPr>
          <a:lstStyle/>
          <a:p>
            <a:r>
              <a:rPr b="1" dirty="0"/>
              <a:t>Platform-as-a-Service</a:t>
            </a:r>
            <a:r>
              <a:rPr dirty="0"/>
              <a:t> provides components most apps need, fully managed by the vendor: load balancer, monitoring, application server</a:t>
            </a:r>
          </a:p>
          <a:p>
            <a:pPr lvl="1"/>
            <a:r>
              <a:rPr dirty="0"/>
              <a:t>Heroku, AWS Elastic Beanstalk, Google App Engine</a:t>
            </a:r>
          </a:p>
          <a:p>
            <a:r>
              <a:rPr dirty="0"/>
              <a:t>Some </a:t>
            </a:r>
            <a:r>
              <a:rPr dirty="0" err="1"/>
              <a:t>PaaSs</a:t>
            </a:r>
            <a:r>
              <a:rPr dirty="0"/>
              <a:t> deploy apps as single functions invoked only</a:t>
            </a:r>
            <a:r>
              <a:rPr lang="en-US" dirty="0"/>
              <a:t> </a:t>
            </a:r>
            <a:r>
              <a:rPr dirty="0"/>
              <a:t>when a web request is made</a:t>
            </a:r>
          </a:p>
          <a:p>
            <a:pPr lvl="1"/>
            <a:r>
              <a:rPr dirty="0"/>
              <a:t>AWS Lambda, Google Cloud Functions, Azure Functions</a:t>
            </a:r>
          </a:p>
          <a:p>
            <a:r>
              <a:rPr dirty="0"/>
              <a:t>Some </a:t>
            </a:r>
            <a:r>
              <a:rPr dirty="0" err="1"/>
              <a:t>PaaSs</a:t>
            </a:r>
            <a:r>
              <a:rPr dirty="0"/>
              <a:t> provide databases and authentication</a:t>
            </a:r>
          </a:p>
          <a:p>
            <a:pPr lvl="1"/>
            <a:r>
              <a:rPr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t>Heroku’s PaaS</a:t>
            </a:r>
          </a:p>
        </p:txBody>
      </p:sp>
      <p:sp>
        <p:nvSpPr>
          <p:cNvPr id="332" name="Slide Subtitle"/>
          <p:cNvSpPr txBox="1">
            <a:spLocks noGrp="1"/>
          </p:cNvSpPr>
          <p:nvPr>
            <p:ph type="body" idx="1"/>
          </p:nvPr>
        </p:nvSpPr>
        <p:spPr>
          <a:prstGeom prst="rect">
            <a:avLst/>
          </a:prstGeom>
        </p:spPr>
        <p:txBody>
          <a:bodyPr>
            <a:normAutofit lnSpcReduction="10000"/>
          </a:bodyPr>
          <a:lstStyle/>
          <a:p>
            <a:r>
              <a:t>Takes a web app as input</a:t>
            </a:r>
          </a:p>
          <a:p>
            <a:pPr lvl="1"/>
            <a:r>
              <a:t>No container, only need entry point to code, e.g. “npm start”</a:t>
            </a:r>
          </a:p>
          <a:p>
            <a:r>
              <a:t>Hosts web app at chosen URL, can scale resources up/down on-demand</a:t>
            </a:r>
          </a:p>
          <a:p>
            <a:pPr lvl="1"/>
            <a:r>
              <a:t>Load balancer fully managed by Heroku, scaling transparent</a:t>
            </a:r>
          </a:p>
          <a:p>
            <a:pPr lvl="1"/>
            <a:r>
              <a:t>Auto-scale down to use no resources, spins up container on reception of a request</a:t>
            </a:r>
          </a:p>
          <a:p>
            <a:pPr lvl="1"/>
            <a:r>
              <a:t>Dashboard for monitoring/reporting</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t>HTTP requests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t>Self-managed vs Vendor-managed Infrastructure</a:t>
            </a:r>
          </a:p>
        </p:txBody>
      </p:sp>
      <p:sp>
        <p:nvSpPr>
          <p:cNvPr id="415" name="Slide Subtitle"/>
          <p:cNvSpPr txBox="1">
            <a:spLocks noGrp="1"/>
          </p:cNvSpPr>
          <p:nvPr>
            <p:ph type="body" idx="1"/>
          </p:nvPr>
        </p:nvSpPr>
        <p:spPr>
          <a:xfrm>
            <a:off x="1676400" y="3000319"/>
            <a:ext cx="11533762" cy="8702677"/>
          </a:xfrm>
          <a:prstGeom prst="rect">
            <a:avLst/>
          </a:prstGeom>
        </p:spPr>
        <p:txBody>
          <a:bodyPr>
            <a:normAutofit fontScale="92500" lnSpcReduction="20000"/>
          </a:bodyPr>
          <a:lstStyle/>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greater operating expenses</a:t>
            </a:r>
          </a:p>
          <a:p>
            <a:r>
              <a:rPr dirty="0"/>
              <a:t>Benefits to self-managed options:</a:t>
            </a:r>
          </a:p>
          <a:p>
            <a:pPr lvl="1"/>
            <a:r>
              <a:rPr dirty="0"/>
              <a:t>Greater flexibility and avoid vendor lock-in</a:t>
            </a:r>
          </a:p>
          <a:p>
            <a:pPr lvl="1"/>
            <a:r>
              <a:rPr dirty="0"/>
              <a:t>More capital investment, less operating expenses</a:t>
            </a:r>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43" name="Group"/>
          <p:cNvGrpSpPr/>
          <p:nvPr/>
        </p:nvGrpSpPr>
        <p:grpSpPr>
          <a:xfrm>
            <a:off x="17135898" y="3968200"/>
            <a:ext cx="3362793" cy="7983605"/>
            <a:chOff x="0" y="0"/>
            <a:chExt cx="3362792" cy="7983604"/>
          </a:xfrm>
        </p:grpSpPr>
        <p:grpSp>
          <p:nvGrpSpPr>
            <p:cNvPr id="420" name="Physical data center"/>
            <p:cNvGrpSpPr/>
            <p:nvPr/>
          </p:nvGrpSpPr>
          <p:grpSpPr>
            <a:xfrm>
              <a:off x="76119" y="6644628"/>
              <a:ext cx="3210553" cy="766024"/>
              <a:chOff x="0" y="0"/>
              <a:chExt cx="3210552" cy="766023"/>
            </a:xfrm>
          </p:grpSpPr>
          <p:sp>
            <p:nvSpPr>
              <p:cNvPr id="41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19"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23" name="Network"/>
            <p:cNvGrpSpPr/>
            <p:nvPr/>
          </p:nvGrpSpPr>
          <p:grpSpPr>
            <a:xfrm>
              <a:off x="76119" y="5691215"/>
              <a:ext cx="3210553" cy="766024"/>
              <a:chOff x="0" y="0"/>
              <a:chExt cx="3210552" cy="766023"/>
            </a:xfrm>
          </p:grpSpPr>
          <p:sp>
            <p:nvSpPr>
              <p:cNvPr id="42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2"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26" name="Storage"/>
            <p:cNvGrpSpPr/>
            <p:nvPr/>
          </p:nvGrpSpPr>
          <p:grpSpPr>
            <a:xfrm>
              <a:off x="76119" y="4737800"/>
              <a:ext cx="3210553" cy="766025"/>
              <a:chOff x="0" y="0"/>
              <a:chExt cx="3210552" cy="766024"/>
            </a:xfrm>
          </p:grpSpPr>
          <p:sp>
            <p:nvSpPr>
              <p:cNvPr id="42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5"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29" name="Physical Server"/>
            <p:cNvGrpSpPr/>
            <p:nvPr/>
          </p:nvGrpSpPr>
          <p:grpSpPr>
            <a:xfrm>
              <a:off x="76119" y="3784386"/>
              <a:ext cx="3210553" cy="766025"/>
              <a:chOff x="0" y="0"/>
              <a:chExt cx="3210552" cy="766024"/>
            </a:xfrm>
          </p:grpSpPr>
          <p:sp>
            <p:nvSpPr>
              <p:cNvPr id="42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8"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32" name="Operating System"/>
            <p:cNvGrpSpPr/>
            <p:nvPr/>
          </p:nvGrpSpPr>
          <p:grpSpPr>
            <a:xfrm>
              <a:off x="76119" y="1906830"/>
              <a:ext cx="3210553" cy="766024"/>
              <a:chOff x="0" y="0"/>
              <a:chExt cx="3210552" cy="766023"/>
            </a:xfrm>
          </p:grpSpPr>
          <p:sp>
            <p:nvSpPr>
              <p:cNvPr id="43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1"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35" name="Middleware"/>
            <p:cNvGrpSpPr/>
            <p:nvPr/>
          </p:nvGrpSpPr>
          <p:grpSpPr>
            <a:xfrm>
              <a:off x="76119" y="953415"/>
              <a:ext cx="3210553" cy="766024"/>
              <a:chOff x="0" y="0"/>
              <a:chExt cx="3210552" cy="766023"/>
            </a:xfrm>
          </p:grpSpPr>
          <p:sp>
            <p:nvSpPr>
              <p:cNvPr id="43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4"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38" name="Application"/>
            <p:cNvGrpSpPr/>
            <p:nvPr/>
          </p:nvGrpSpPr>
          <p:grpSpPr>
            <a:xfrm>
              <a:off x="76119" y="0"/>
              <a:ext cx="3210553" cy="766024"/>
              <a:chOff x="0" y="0"/>
              <a:chExt cx="3210552" cy="766023"/>
            </a:xfrm>
          </p:grpSpPr>
          <p:sp>
            <p:nvSpPr>
              <p:cNvPr id="436"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7"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41" name="Virtualization"/>
            <p:cNvGrpSpPr/>
            <p:nvPr/>
          </p:nvGrpSpPr>
          <p:grpSpPr>
            <a:xfrm>
              <a:off x="76119" y="2860244"/>
              <a:ext cx="3210553" cy="766025"/>
              <a:chOff x="0" y="0"/>
              <a:chExt cx="3210552" cy="766024"/>
            </a:xfrm>
          </p:grpSpPr>
          <p:sp>
            <p:nvSpPr>
              <p:cNvPr id="43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0"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42"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69" name="Group"/>
          <p:cNvGrpSpPr/>
          <p:nvPr/>
        </p:nvGrpSpPr>
        <p:grpSpPr>
          <a:xfrm>
            <a:off x="20530624" y="39682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3741173" y="3968200"/>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7500" lnSpcReduction="20000"/>
          </a:bodyPr>
          <a:lstStyle/>
          <a:p>
            <a:r>
              <a:rPr dirty="0"/>
              <a:t>Consider: </a:t>
            </a:r>
          </a:p>
          <a:p>
            <a:pPr lvl="1"/>
            <a:r>
              <a:rPr dirty="0"/>
              <a:t>Does your workload benefit from ability to scale up or down?</a:t>
            </a:r>
          </a:p>
          <a:p>
            <a:r>
              <a:rPr dirty="0"/>
              <a:t>Example: </a:t>
            </a:r>
          </a:p>
          <a:p>
            <a:pPr lvl="1"/>
            <a:r>
              <a:rPr dirty="0"/>
              <a:t>need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(M5.xlarge instances, $0.121/VM-hour)</a:t>
            </a:r>
          </a:p>
          <a:p>
            <a:pPr lvl="1"/>
            <a:r>
              <a:rPr dirty="0"/>
              <a:t>10 VMs for 1 year + 290 VMs for 1 month: $36,215.30 </a:t>
            </a:r>
          </a:p>
          <a:p>
            <a:pPr lvl="1"/>
            <a:r>
              <a:rPr dirty="0"/>
              <a:t>300 VMs for 1 year: $317,988</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t>“Public” clouds are connected to the internet and available for anyone to use</a:t>
            </a:r>
          </a:p>
          <a:p>
            <a:pPr lvl="1"/>
            <a:r>
              <a:t>Examples: Amazon, Azure, Google Cloud, DigitalOcean</a:t>
            </a:r>
          </a:p>
          <a:p>
            <a:r>
              <a:t>“Private” clouds use cloud technologies with on-premises, self-managed hardware</a:t>
            </a:r>
          </a:p>
          <a:p>
            <a:pPr lvl="1"/>
            <a:r>
              <a:t>Cost-effective when a large scale of baseline resources are needed</a:t>
            </a:r>
          </a:p>
          <a:p>
            <a:pPr lvl="1"/>
            <a:r>
              <a:t>Example management software: OpenStack, VMWare, Proxmox, Kubernetes</a:t>
            </a:r>
          </a:p>
          <a:p>
            <a:r>
              <a:t>“Hybrid” clouds integrate private and public (or multiple public) clouds</a:t>
            </a:r>
          </a:p>
          <a:p>
            <a:pPr lvl="1"/>
            <a:r>
              <a:t>Effective approach to “burst” capacity from private cloud to public cloud</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lstStyle/>
          <a:p>
            <a:r>
              <a:rPr dirty="0"/>
              <a:t>You should now be able to…</a:t>
            </a:r>
          </a:p>
          <a:p>
            <a:pPr lvl="1"/>
            <a:r>
              <a:rPr lang="en-US" dirty="0"/>
              <a:t>Explain what “cloud” computing is and why it is important</a:t>
            </a:r>
          </a:p>
          <a:p>
            <a:pPr lvl="1"/>
            <a:r>
              <a:rPr lang="en-US" dirty="0"/>
              <a:t>Describe the difference between virtual machines and containers</a:t>
            </a:r>
          </a:p>
          <a:p>
            <a:pPr lvl="1"/>
            <a:r>
              <a:rPr lang="en-US" dirty="0"/>
              <a:t>Explain why virtual machines and containers are important in cloud computing</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t>How to deploy web apps?</a:t>
            </a:r>
          </a:p>
        </p:txBody>
      </p:sp>
      <p:sp>
        <p:nvSpPr>
          <p:cNvPr id="42" name="Slide Subtitle"/>
          <p:cNvSpPr txBox="1">
            <a:spLocks noGrp="1"/>
          </p:cNvSpPr>
          <p:nvPr>
            <p:ph type="body" idx="1"/>
          </p:nvPr>
        </p:nvSpPr>
        <p:spPr>
          <a:prstGeom prst="rect">
            <a:avLst/>
          </a:prstGeom>
        </p:spPr>
        <p:txBody>
          <a:bodyPr>
            <a:normAutofit fontScale="92500" lnSpcReduction="1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p>
          <a:p>
            <a:pPr lvl="1"/>
            <a:r>
              <a:rPr dirty="0"/>
              <a:t>Where does this server come from?</a:t>
            </a:r>
          </a:p>
          <a:p>
            <a:pPr lvl="1"/>
            <a:r>
              <a:rPr dirty="0"/>
              <a:t>Who else gets to use this server?</a:t>
            </a:r>
          </a:p>
          <a:p>
            <a:pPr lvl="1"/>
            <a:r>
              <a:rPr dirty="0"/>
              <a:t>Who maintains the server and software?</a:t>
            </a:r>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lnSpcReduction="10000"/>
          </a:bodyPr>
          <a:lstStyle/>
          <a:p>
            <a:pPr lvl="1"/>
            <a:r>
              <a:rPr dirty="0"/>
              <a:t>Content delivery network: caches static content “at the edge” (e.g. </a:t>
            </a:r>
            <a:r>
              <a:rPr dirty="0" err="1"/>
              <a:t>cloudflare</a:t>
            </a:r>
            <a:r>
              <a:rPr dirty="0"/>
              <a:t>, Akamai)</a:t>
            </a:r>
          </a:p>
          <a:p>
            <a:pPr lvl="1"/>
            <a:r>
              <a:rPr dirty="0"/>
              <a:t>Web servers: Speak HTTP, serve static content,</a:t>
            </a:r>
            <a:br>
              <a:rPr dirty="0"/>
            </a:br>
            <a:r>
              <a:rPr dirty="0"/>
              <a:t>load balance between app servers </a:t>
            </a:r>
            <a:br>
              <a:rPr dirty="0"/>
            </a:br>
            <a:r>
              <a:rPr dirty="0"/>
              <a:t>(e.g. </a:t>
            </a:r>
            <a:r>
              <a:rPr dirty="0" err="1"/>
              <a:t>haproxy</a:t>
            </a:r>
            <a:r>
              <a:rPr dirty="0"/>
              <a:t>, </a:t>
            </a:r>
            <a:r>
              <a:rPr dirty="0" err="1"/>
              <a:t>traefik</a:t>
            </a:r>
            <a:r>
              <a:rPr dirty="0"/>
              <a:t>)</a:t>
            </a:r>
          </a:p>
          <a:p>
            <a:pPr lvl="1"/>
            <a:r>
              <a:rPr dirty="0"/>
              <a:t>App servers: Runs our application</a:t>
            </a:r>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lang="en-US" dirty="0"/>
              <a:t>Many apps typically share the same infrastructure</a:t>
            </a:r>
            <a:endParaRPr dirty="0"/>
          </a:p>
        </p:txBody>
      </p:sp>
      <p:pic>
        <p:nvPicPr>
          <p:cNvPr id="74" name="Image" descr="Image"/>
          <p:cNvPicPr>
            <a:picLocks noChangeAspect="1"/>
          </p:cNvPicPr>
          <p:nvPr/>
        </p:nvPicPr>
        <p:blipFill>
          <a:blip r:embed="rId3"/>
          <a:stretch>
            <a:fillRect/>
          </a:stretch>
        </p:blipFill>
        <p:spPr>
          <a:xfrm>
            <a:off x="10537231" y="2121202"/>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7507997" y="3925396"/>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1186695" y="3198380"/>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1061167" y="9823396"/>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1141659" y="6510888"/>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5866403" y="3238868"/>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5821367" y="3178932"/>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5740875" y="3067750"/>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needs to be shared?</a:t>
            </a:r>
            <a:endParaRPr dirty="0"/>
          </a:p>
        </p:txBody>
      </p:sp>
      <p:sp>
        <p:nvSpPr>
          <p:cNvPr id="88" name="Not just compilation"/>
          <p:cNvSpPr txBox="1">
            <a:spLocks noGrp="1"/>
          </p:cNvSpPr>
          <p:nvPr>
            <p:ph type="body" idx="1"/>
          </p:nvPr>
        </p:nvSpPr>
        <p:spPr>
          <a:xfrm>
            <a:off x="1676400" y="3000319"/>
            <a:ext cx="10979727" cy="8702677"/>
          </a:xfrm>
          <a:prstGeom prst="rect">
            <a:avLst/>
          </a:prstGeom>
        </p:spPr>
        <p:txBody>
          <a:bodyPr/>
          <a:lstStyle/>
          <a:p>
            <a:r>
              <a:rPr dirty="0"/>
              <a:t>Our apps run on a “tall stack” of dependencies</a:t>
            </a:r>
          </a:p>
          <a:p>
            <a:r>
              <a:rPr dirty="0"/>
              <a:t>Traditionally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lstStyle/>
          <a:p>
            <a:r>
              <a:t>Cloud infrastructure creates economies of scale</a:t>
            </a:r>
          </a:p>
        </p:txBody>
      </p:sp>
      <p:sp>
        <p:nvSpPr>
          <p:cNvPr id="94" name="Slide Subtitle"/>
          <p:cNvSpPr txBox="1">
            <a:spLocks noGrp="1"/>
          </p:cNvSpPr>
          <p:nvPr>
            <p:ph type="body" idx="1"/>
          </p:nvPr>
        </p:nvSpPr>
        <p:spPr>
          <a:prstGeom prst="rect">
            <a:avLst/>
          </a:prstGeom>
        </p:spPr>
        <p:txBody>
          <a:bodyPr>
            <a:normAutofit fontScale="77500" lnSpcReduction="20000"/>
          </a:bodyPr>
          <a:lstStyle/>
          <a:p>
            <a:r>
              <a:t>At the physical level:</a:t>
            </a:r>
          </a:p>
          <a:p>
            <a:pPr lvl="1"/>
            <a:r>
              <a:t>Multiple customers’ physical machines in the same data center</a:t>
            </a:r>
          </a:p>
          <a:p>
            <a:pPr lvl="1"/>
            <a:r>
              <a:t>Save on physical costs (centralize power, cooling, security, maintenance)</a:t>
            </a:r>
          </a:p>
          <a:p>
            <a:r>
              <a:t>At the physical server level:</a:t>
            </a:r>
          </a:p>
          <a:p>
            <a:pPr lvl="1"/>
            <a:r>
              <a:t>Multiple customers’ virtual machines in the same physical machine</a:t>
            </a:r>
          </a:p>
          <a:p>
            <a:pPr lvl="1"/>
            <a:r>
              <a:t>Save on resource costs (utilize marginal computing capacity)</a:t>
            </a:r>
          </a:p>
          <a:p>
            <a:r>
              <a:t>At the application level:</a:t>
            </a:r>
          </a:p>
          <a:p>
            <a:pPr lvl="1"/>
            <a:r>
              <a:t>Multiple customer’s applications hosted in same virtual machine</a:t>
            </a:r>
          </a:p>
          <a:p>
            <a:pPr lvl="1"/>
            <a:r>
              <a:t>Save on resource overhead (eliminate redundant infrastructure like OS)</a:t>
            </a:r>
          </a:p>
        </p:txBody>
      </p:sp>
      <p:sp>
        <p:nvSpPr>
          <p:cNvPr id="95" name="Multiple customers could share each of these tiers"/>
          <p:cNvSpPr txBox="1"/>
          <p:nvPr/>
        </p:nvSpPr>
        <p:spPr>
          <a:xfrm>
            <a:off x="19724854" y="12149041"/>
            <a:ext cx="4500148" cy="1657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spAutoFit/>
          </a:bodyPr>
          <a:lstStyle>
            <a:lvl1pPr algn="ctr" defTabSz="2438337">
              <a:defRPr sz="3200" i="1">
                <a:latin typeface="Helvetica Neue"/>
                <a:ea typeface="Helvetica Neue"/>
                <a:cs typeface="Helvetica Neue"/>
                <a:sym typeface="Helvetica Neue"/>
              </a:defRPr>
            </a:lvl1pPr>
          </a:lstStyle>
          <a:p>
            <a:r>
              <a:t>Multiple customers could share each of these tiers</a:t>
            </a:r>
          </a:p>
        </p:txBody>
      </p:sp>
      <p:pic>
        <p:nvPicPr>
          <p:cNvPr id="96" name="Image" descr="Image"/>
          <p:cNvPicPr>
            <a:picLocks noChangeAspect="1"/>
          </p:cNvPicPr>
          <p:nvPr/>
        </p:nvPicPr>
        <p:blipFill>
          <a:blip r:embed="rId3"/>
          <a:stretch>
            <a:fillRect/>
          </a:stretch>
        </p:blipFill>
        <p:spPr>
          <a:xfrm>
            <a:off x="19713705" y="1673057"/>
            <a:ext cx="4522445" cy="10392756"/>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i</a:t>
            </a:r>
            <a:r>
              <a:rPr dirty="0"/>
              <a:t>nfra</a:t>
            </a:r>
            <a:r>
              <a:rPr lang="en-US" dirty="0"/>
              <a:t>structure</a:t>
            </a:r>
            <a:r>
              <a:rPr dirty="0"/>
              <a:t> </a:t>
            </a:r>
            <a:r>
              <a:rPr lang="en-US" dirty="0"/>
              <a:t>gives</a:t>
            </a:r>
            <a:r>
              <a:rPr dirty="0"/>
              <a:t> on-demand access to resources</a:t>
            </a:r>
          </a:p>
        </p:txBody>
      </p:sp>
      <p:sp>
        <p:nvSpPr>
          <p:cNvPr id="106" name="Slide Subtitle"/>
          <p:cNvSpPr txBox="1">
            <a:spLocks noGrp="1"/>
          </p:cNvSpPr>
          <p:nvPr>
            <p:ph type="body" idx="1"/>
          </p:nvPr>
        </p:nvSpPr>
        <p:spPr>
          <a:prstGeom prst="rect">
            <a:avLst/>
          </a:prstGeom>
        </p:spPr>
        <p:txBody>
          <a:bodyPr/>
          <a:lstStyle/>
          <a:p>
            <a:r>
              <a:rPr dirty="0"/>
              <a:t>Vendor provides a service catalog of “X as a service” abstractions </a:t>
            </a:r>
          </a:p>
          <a:p>
            <a:r>
              <a:rPr dirty="0"/>
              <a:t>API allows us to provision resources on-demand</a:t>
            </a:r>
          </a:p>
        </p:txBody>
      </p:sp>
      <p:pic>
        <p:nvPicPr>
          <p:cNvPr id="107" name="Image" descr="Image"/>
          <p:cNvPicPr>
            <a:picLocks noChangeAspect="1"/>
          </p:cNvPicPr>
          <p:nvPr/>
        </p:nvPicPr>
        <p:blipFill>
          <a:blip r:embed="rId3"/>
          <a:stretch>
            <a:fillRect/>
          </a:stretch>
        </p:blipFill>
        <p:spPr>
          <a:xfrm>
            <a:off x="268730" y="6699301"/>
            <a:ext cx="23429387" cy="610059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378</TotalTime>
  <Words>4299</Words>
  <Application>Microsoft Office PowerPoint</Application>
  <PresentationFormat>Custom</PresentationFormat>
  <Paragraphs>452</Paragraphs>
  <Slides>27</Slides>
  <Notes>25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27</vt:i4>
      </vt:variant>
    </vt:vector>
  </HeadingPairs>
  <TitlesOfParts>
    <vt:vector size="35" baseType="lpstr">
      <vt:lpstr>Arial</vt:lpstr>
      <vt:lpstr>Calibri</vt:lpstr>
      <vt:lpstr>Helvetica</vt:lpstr>
      <vt:lpstr>Helvetica Light</vt:lpstr>
      <vt:lpstr>Helvetica Neue</vt:lpstr>
      <vt:lpstr>Verdana</vt:lpstr>
      <vt:lpstr>Office Theme</vt:lpstr>
      <vt:lpstr>Mitch CS 4530 Layout</vt:lpstr>
      <vt:lpstr>CS 4530 Software Engineering  Module 13: Principles and Patterns of Cloud Infrastructure</vt:lpstr>
      <vt:lpstr>Learning objectives for this lesson</vt:lpstr>
      <vt:lpstr>How to deploy web apps?</vt:lpstr>
      <vt:lpstr>Many apps rely on common infrastructure</vt:lpstr>
      <vt:lpstr>Many apps typically share the same infrastructure</vt:lpstr>
      <vt:lpstr>What is the infrastructure that needs to be shared?</vt:lpstr>
      <vt:lpstr>Cloud infrastructure creates economies of scale</vt:lpstr>
      <vt:lpstr>Cloud infrastructure scales elastically</vt:lpstr>
      <vt:lpstr>Cloud infrastructure gives on-demand access to resources</vt:lpstr>
      <vt:lpstr>Infrastructure as a Service: Virtual Machines</vt:lpstr>
      <vt:lpstr>Let’s look more closely at this software stack</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Infrastructure as a Service: Containers</vt:lpstr>
      <vt:lpstr>A container contains your apps and all their dependencies</vt:lpstr>
      <vt:lpstr>Infrastructure as a Service: with containers</vt:lpstr>
      <vt:lpstr>Infrastructure as a Service: Docker</vt:lpstr>
      <vt:lpstr>Platform-as-a-Service: vendor supplies OS + middeware</vt:lpstr>
      <vt:lpstr>PaaS is often the simplest choice for app deployment</vt:lpstr>
      <vt:lpstr>Heroku’s PaaS</vt:lpstr>
      <vt:lpstr>Software as a Service adds more vendor-managed apps</vt:lpstr>
      <vt:lpstr>Self-managed vs Vendor-managed Infrastructure</vt:lpstr>
      <vt:lpstr>Cloud Infrastructure is best for variable workloads</vt:lpstr>
      <vt:lpstr>Public clouds are not the only option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cp:lastModifiedBy>Mitchell Wand</cp:lastModifiedBy>
  <cp:revision>4</cp:revision>
  <dcterms:modified xsi:type="dcterms:W3CDTF">2023-02-20T23:03:41Z</dcterms:modified>
</cp:coreProperties>
</file>